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38" r:id="rId3"/>
    <p:sldId id="264" r:id="rId4"/>
    <p:sldId id="380" r:id="rId5"/>
    <p:sldId id="378" r:id="rId6"/>
    <p:sldId id="441" r:id="rId7"/>
    <p:sldId id="379" r:id="rId8"/>
    <p:sldId id="442" r:id="rId9"/>
    <p:sldId id="443" r:id="rId10"/>
    <p:sldId id="444" r:id="rId11"/>
    <p:sldId id="445" r:id="rId12"/>
    <p:sldId id="446" r:id="rId13"/>
    <p:sldId id="298" r:id="rId14"/>
    <p:sldId id="406" r:id="rId15"/>
    <p:sldId id="413" r:id="rId16"/>
    <p:sldId id="402" r:id="rId17"/>
    <p:sldId id="403" r:id="rId18"/>
    <p:sldId id="404" r:id="rId19"/>
    <p:sldId id="405" r:id="rId20"/>
    <p:sldId id="448" r:id="rId21"/>
    <p:sldId id="449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40" r:id="rId30"/>
    <p:sldId id="430" r:id="rId31"/>
    <p:sldId id="429" r:id="rId32"/>
    <p:sldId id="450" r:id="rId33"/>
    <p:sldId id="432" r:id="rId34"/>
    <p:sldId id="433" r:id="rId35"/>
    <p:sldId id="434" r:id="rId36"/>
    <p:sldId id="439" r:id="rId37"/>
    <p:sldId id="435" r:id="rId38"/>
    <p:sldId id="436" r:id="rId39"/>
    <p:sldId id="451" r:id="rId40"/>
    <p:sldId id="454" r:id="rId41"/>
    <p:sldId id="447" r:id="rId42"/>
    <p:sldId id="453" r:id="rId43"/>
    <p:sldId id="455" r:id="rId44"/>
    <p:sldId id="458" r:id="rId45"/>
    <p:sldId id="456" r:id="rId46"/>
    <p:sldId id="457" r:id="rId47"/>
    <p:sldId id="437" r:id="rId48"/>
    <p:sldId id="261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 autoAdjust="0"/>
    <p:restoredTop sz="95297" autoAdjust="0"/>
  </p:normalViewPr>
  <p:slideViewPr>
    <p:cSldViewPr>
      <p:cViewPr varScale="1">
        <p:scale>
          <a:sx n="106" d="100"/>
          <a:sy n="106" d="100"/>
        </p:scale>
        <p:origin x="522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653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0099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6860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864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766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5410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2661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820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842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815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442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9391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514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336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519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407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0480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758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368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119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957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930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710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876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8118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5142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0721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91110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0368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7497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5798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29561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30506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464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570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581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671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409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19.04.2022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25.png"/><Relationship Id="rId4" Type="http://schemas.openxmlformats.org/officeDocument/2006/relationships/image" Target="NUL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.png"/><Relationship Id="rId7" Type="http://schemas.openxmlformats.org/officeDocument/2006/relationships/image" Target="../media/image171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1.png"/><Relationship Id="rId11" Type="http://schemas.openxmlformats.org/officeDocument/2006/relationships/image" Target="../media/image26.png"/><Relationship Id="rId5" Type="http://schemas.openxmlformats.org/officeDocument/2006/relationships/image" Target="../media/image150.png"/><Relationship Id="rId10" Type="http://schemas.openxmlformats.org/officeDocument/2006/relationships/image" Target="../media/image201.png"/><Relationship Id="rId4" Type="http://schemas.openxmlformats.org/officeDocument/2006/relationships/image" Target="../media/image140.png"/><Relationship Id="rId9" Type="http://schemas.openxmlformats.org/officeDocument/2006/relationships/image" Target="../media/image1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0" Type="http://schemas.openxmlformats.org/officeDocument/2006/relationships/image" Target="../media/image221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12" Type="http://schemas.microsoft.com/office/2007/relationships/hdphoto" Target="../media/hdphoto7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microsoft.com/office/2007/relationships/hdphoto" Target="../media/hdphoto5.wdp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31.png"/><Relationship Id="rId9" Type="http://schemas.openxmlformats.org/officeDocument/2006/relationships/image" Target="../media/image2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microsoft.com/office/2007/relationships/hdphoto" Target="../media/hdphoto9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microsoft.com/office/2007/relationships/hdphoto" Target="../media/hdphoto8.wdp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1.06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кластеризацию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39FC50A5-749B-4969-8DF0-CE7271FDECB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3041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59569" y="2333945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71288" y="2819206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912693" y="3371743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97260" y="3868865"/>
            <a:ext cx="3460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4151784" y="386104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386104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8571" r="-108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583832" y="3212976"/>
                <a:ext cx="181185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3212976"/>
                <a:ext cx="181185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1628800"/>
            <a:ext cx="3464630" cy="237626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4077072"/>
            <a:ext cx="3528392" cy="242923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1700808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К-средних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64E753B-9431-493D-99C7-DAE74C1ED1AF}"/>
                  </a:ext>
                </a:extLst>
              </p:cNvPr>
              <p:cNvSpPr/>
              <p:nvPr/>
            </p:nvSpPr>
            <p:spPr>
              <a:xfrm>
                <a:off x="149264" y="3332375"/>
                <a:ext cx="11100526" cy="1216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Шаг 2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Для каждой точки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присвоить номер кластера k, для 	которого расстояние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минимально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E64E753B-9431-493D-99C7-DAE74C1ED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64" y="3332375"/>
                <a:ext cx="11100526" cy="1216551"/>
              </a:xfrm>
              <a:prstGeom prst="rect">
                <a:avLst/>
              </a:prstGeom>
              <a:blipFill>
                <a:blip r:embed="rId4"/>
                <a:stretch>
                  <a:fillRect l="-824" t="-4020" b="-85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D929860-C226-489D-86C6-BB25C5445E7D}"/>
                  </a:ext>
                </a:extLst>
              </p:cNvPr>
              <p:cNvSpPr/>
              <p:nvPr/>
            </p:nvSpPr>
            <p:spPr>
              <a:xfrm>
                <a:off x="149264" y="4387875"/>
                <a:ext cx="1255439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Шаг 3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Найти новые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𝑐</m:t>
                    </m:r>
                    <m:r>
                      <a:rPr lang="en-US" sz="2400" i="1" baseline="-25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как среднее значения кластера для каждого k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D929860-C226-489D-86C6-BB25C5445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64" y="4387875"/>
                <a:ext cx="12554398" cy="830997"/>
              </a:xfrm>
              <a:prstGeom prst="rect">
                <a:avLst/>
              </a:prstGeom>
              <a:blipFill>
                <a:blip r:embed="rId5"/>
                <a:stretch>
                  <a:fillRect l="-728" t="-5882" b="-154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A13A05C-686E-4AF8-9925-D6B21008ED67}"/>
                  </a:ext>
                </a:extLst>
              </p:cNvPr>
              <p:cNvSpPr/>
              <p:nvPr/>
            </p:nvSpPr>
            <p:spPr>
              <a:xfrm>
                <a:off x="230834" y="5118218"/>
                <a:ext cx="11854326" cy="124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Шаг 4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Повторить Шаги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1-3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пока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SD</m:t>
                    </m:r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𝑘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(сумма квадратов 	расстояний)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значительно изменяется</a:t>
                </a: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A13A05C-686E-4AF8-9925-D6B21008E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4" y="5118218"/>
                <a:ext cx="11854326" cy="1248612"/>
              </a:xfrm>
              <a:prstGeom prst="rect">
                <a:avLst/>
              </a:prstGeom>
              <a:blipFill>
                <a:blip r:embed="rId6"/>
                <a:stretch>
                  <a:fillRect l="-823" t="-3922" b="-10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51C3B43-3DB1-497A-A097-570690F2D77A}"/>
                  </a:ext>
                </a:extLst>
              </p:cNvPr>
              <p:cNvSpPr/>
              <p:nvPr/>
            </p:nvSpPr>
            <p:spPr>
              <a:xfrm>
                <a:off x="7559196" y="5884817"/>
                <a:ext cx="2423740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иначе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51C3B43-3DB1-497A-A097-570690F2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196" y="5884817"/>
                <a:ext cx="2423740" cy="9161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2CC13B1-0D1F-4562-B41F-82569C9EFE73}"/>
                  </a:ext>
                </a:extLst>
              </p:cNvPr>
              <p:cNvSpPr/>
              <p:nvPr/>
            </p:nvSpPr>
            <p:spPr>
              <a:xfrm>
                <a:off x="218338" y="1763960"/>
                <a:ext cx="808038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Шаг</a:t>
                </a:r>
                <a:r>
                  <a:rPr lang="tr-TR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0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Случайно выбрать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точек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центры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𝑐</m:t>
                    </m:r>
                    <m:r>
                      <a:rPr lang="en-US" sz="2400" i="1" baseline="-25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2CC13B1-0D1F-4562-B41F-82569C9EF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38" y="1763960"/>
                <a:ext cx="8080389" cy="830997"/>
              </a:xfrm>
              <a:prstGeom prst="rect">
                <a:avLst/>
              </a:prstGeom>
              <a:blipFill>
                <a:blip r:embed="rId8"/>
                <a:stretch>
                  <a:fillRect l="-1208" t="-5839" b="-145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8A5F2B0-1A27-4E5C-8B49-B7C7489FD382}"/>
                  </a:ext>
                </a:extLst>
              </p:cNvPr>
              <p:cNvSpPr/>
              <p:nvPr/>
            </p:nvSpPr>
            <p:spPr>
              <a:xfrm>
                <a:off x="149264" y="2519020"/>
                <a:ext cx="1153816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Шаг</a:t>
                </a:r>
                <a:r>
                  <a:rPr lang="tr-TR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1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 Оценить расстояние от центров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𝑐</m:t>
                    </m:r>
                    <m:r>
                      <a:rPr lang="en-US" sz="2400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𝑘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до каждой точки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8A5F2B0-1A27-4E5C-8B49-B7C7489FD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64" y="2519020"/>
                <a:ext cx="11538165" cy="830997"/>
              </a:xfrm>
              <a:prstGeom prst="rect">
                <a:avLst/>
              </a:prstGeom>
              <a:blipFill>
                <a:blip r:embed="rId9"/>
                <a:stretch>
                  <a:fillRect l="-792" t="-5839" b="-145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/>
              <p:nvPr/>
            </p:nvSpPr>
            <p:spPr>
              <a:xfrm>
                <a:off x="2983467" y="3179794"/>
                <a:ext cx="4572000" cy="5421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467" y="3179794"/>
                <a:ext cx="4572000" cy="5421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28B00D-D170-4165-85B7-52A0BC2B928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0356" b="34495"/>
          <a:stretch/>
        </p:blipFill>
        <p:spPr>
          <a:xfrm>
            <a:off x="9947848" y="1413451"/>
            <a:ext cx="2003570" cy="1920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7555735" y="1633099"/>
                <a:ext cx="19889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35" y="1633099"/>
                <a:ext cx="198894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B59D11F-B401-421A-8B7F-E219EF6E8D1A}"/>
              </a:ext>
            </a:extLst>
          </p:cNvPr>
          <p:cNvSpPr/>
          <p:nvPr/>
        </p:nvSpPr>
        <p:spPr>
          <a:xfrm>
            <a:off x="3566909" y="6205820"/>
            <a:ext cx="378012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Инерция </a:t>
            </a:r>
            <a:r>
              <a:rPr lang="en-US" sz="2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Inertia </a:t>
            </a:r>
            <a:endParaRPr lang="ru-RU" sz="29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3071664" y="1349725"/>
            <a:ext cx="56255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0" grpId="0"/>
      <p:bldP spid="23" grpId="0"/>
      <p:bldP spid="24" grpId="0"/>
      <p:bldP spid="27" grpId="0"/>
      <p:bldP spid="28" grpId="0"/>
      <p:bldP spid="29" grpId="0"/>
      <p:bldP spid="33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976DB14-DA92-45A2-B2FE-FF0541BFAD28}"/>
              </a:ext>
            </a:extLst>
          </p:cNvPr>
          <p:cNvSpPr/>
          <p:nvPr/>
        </p:nvSpPr>
        <p:spPr>
          <a:xfrm>
            <a:off x="181856" y="1713528"/>
            <a:ext cx="3528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0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D2164EA-56D3-4FD0-AAD7-10714B1A6186}"/>
              </a:ext>
            </a:extLst>
          </p:cNvPr>
          <p:cNvSpPr/>
          <p:nvPr/>
        </p:nvSpPr>
        <p:spPr>
          <a:xfrm>
            <a:off x="3606519" y="1709226"/>
            <a:ext cx="1382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2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666E62C-09D5-44ED-B267-EA03FBCF8912}"/>
              </a:ext>
            </a:extLst>
          </p:cNvPr>
          <p:cNvSpPr/>
          <p:nvPr/>
        </p:nvSpPr>
        <p:spPr>
          <a:xfrm rot="6602461" flipH="1">
            <a:off x="2139297" y="190653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8AE54FF-C368-4DBE-BBC4-C14B6C4786E1}"/>
              </a:ext>
            </a:extLst>
          </p:cNvPr>
          <p:cNvSpPr/>
          <p:nvPr/>
        </p:nvSpPr>
        <p:spPr>
          <a:xfrm rot="6602461" flipH="1">
            <a:off x="2291697" y="205893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738DBAE-D50A-4D8E-B27B-D942E2B5B371}"/>
              </a:ext>
            </a:extLst>
          </p:cNvPr>
          <p:cNvSpPr/>
          <p:nvPr/>
        </p:nvSpPr>
        <p:spPr>
          <a:xfrm rot="6602461" flipH="1">
            <a:off x="2444097" y="221133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C1CFD5B-D81E-4C1D-B503-64537A6BBD6D}"/>
              </a:ext>
            </a:extLst>
          </p:cNvPr>
          <p:cNvSpPr/>
          <p:nvPr/>
        </p:nvSpPr>
        <p:spPr>
          <a:xfrm rot="6602461" flipH="1">
            <a:off x="2596497" y="236373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CA243DB-F15D-4B1C-8C3B-EF2EDD316371}"/>
              </a:ext>
            </a:extLst>
          </p:cNvPr>
          <p:cNvSpPr/>
          <p:nvPr/>
        </p:nvSpPr>
        <p:spPr>
          <a:xfrm rot="6602461" flipH="1">
            <a:off x="2748897" y="251613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781BE69E-67A9-483F-9EA4-68BFCEA7B5A1}"/>
              </a:ext>
            </a:extLst>
          </p:cNvPr>
          <p:cNvSpPr/>
          <p:nvPr/>
        </p:nvSpPr>
        <p:spPr>
          <a:xfrm rot="6602461" flipH="1">
            <a:off x="3000160" y="275696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213A3C6-5A06-4665-B7E0-26462616E00E}"/>
              </a:ext>
            </a:extLst>
          </p:cNvPr>
          <p:cNvSpPr/>
          <p:nvPr/>
        </p:nvSpPr>
        <p:spPr>
          <a:xfrm rot="6602461" flipH="1">
            <a:off x="3152561" y="292865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F282A4C-97F4-4934-828A-12AC1E47B6E5}"/>
              </a:ext>
            </a:extLst>
          </p:cNvPr>
          <p:cNvSpPr/>
          <p:nvPr/>
        </p:nvSpPr>
        <p:spPr>
          <a:xfrm rot="6602461" flipH="1">
            <a:off x="2567274" y="197458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2A5E655A-3146-468E-B636-84BD3383A403}"/>
              </a:ext>
            </a:extLst>
          </p:cNvPr>
          <p:cNvSpPr/>
          <p:nvPr/>
        </p:nvSpPr>
        <p:spPr>
          <a:xfrm rot="6602461" flipH="1">
            <a:off x="2719674" y="212698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ADF9427-6EFA-4B10-AA40-DBD97E2CA32B}"/>
              </a:ext>
            </a:extLst>
          </p:cNvPr>
          <p:cNvSpPr/>
          <p:nvPr/>
        </p:nvSpPr>
        <p:spPr>
          <a:xfrm rot="6602461" flipH="1">
            <a:off x="2872074" y="227938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3F5D779-A2BE-4E40-A882-875D68FAB385}"/>
              </a:ext>
            </a:extLst>
          </p:cNvPr>
          <p:cNvSpPr/>
          <p:nvPr/>
        </p:nvSpPr>
        <p:spPr>
          <a:xfrm rot="6602461" flipH="1">
            <a:off x="3024474" y="243178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E80F2B0-300F-45AF-8EC6-88D1C7023F98}"/>
              </a:ext>
            </a:extLst>
          </p:cNvPr>
          <p:cNvSpPr/>
          <p:nvPr/>
        </p:nvSpPr>
        <p:spPr>
          <a:xfrm rot="6602461" flipH="1">
            <a:off x="2111697" y="220544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EEEEBEE-6EF4-4C0D-BD9B-26D7EB03C078}"/>
              </a:ext>
            </a:extLst>
          </p:cNvPr>
          <p:cNvSpPr/>
          <p:nvPr/>
        </p:nvSpPr>
        <p:spPr>
          <a:xfrm rot="6602461" flipH="1">
            <a:off x="2264097" y="235784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8679FBD-4589-4E91-B136-372DA79030D6}"/>
              </a:ext>
            </a:extLst>
          </p:cNvPr>
          <p:cNvSpPr/>
          <p:nvPr/>
        </p:nvSpPr>
        <p:spPr>
          <a:xfrm rot="6602461" flipH="1">
            <a:off x="2416497" y="251024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159CAFC-6F53-4C20-AE75-A1041F092F38}"/>
              </a:ext>
            </a:extLst>
          </p:cNvPr>
          <p:cNvSpPr/>
          <p:nvPr/>
        </p:nvSpPr>
        <p:spPr>
          <a:xfrm rot="6602461" flipH="1">
            <a:off x="2701768" y="272577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32DD02F-F8EC-4E04-9673-E61B9768F9FF}"/>
              </a:ext>
            </a:extLst>
          </p:cNvPr>
          <p:cNvSpPr/>
          <p:nvPr/>
        </p:nvSpPr>
        <p:spPr>
          <a:xfrm rot="6602461" flipH="1">
            <a:off x="2185712" y="258228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29EEC158-445C-41EB-A949-ACA9402035F0}"/>
              </a:ext>
            </a:extLst>
          </p:cNvPr>
          <p:cNvSpPr/>
          <p:nvPr/>
        </p:nvSpPr>
        <p:spPr>
          <a:xfrm rot="6602461" flipH="1">
            <a:off x="2443739" y="276508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B6B6C3B0-0DCB-4D41-B24E-C23F75A225E5}"/>
              </a:ext>
            </a:extLst>
          </p:cNvPr>
          <p:cNvSpPr/>
          <p:nvPr/>
        </p:nvSpPr>
        <p:spPr>
          <a:xfrm rot="6602461" flipH="1">
            <a:off x="2921775" y="19913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73F6805-688E-4684-B4FB-E37C39E47B36}"/>
              </a:ext>
            </a:extLst>
          </p:cNvPr>
          <p:cNvSpPr/>
          <p:nvPr/>
        </p:nvSpPr>
        <p:spPr>
          <a:xfrm rot="6602461" flipH="1">
            <a:off x="3074175" y="214375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4DB3D64-1979-4C40-B9BF-B68A5E4B0601}"/>
              </a:ext>
            </a:extLst>
          </p:cNvPr>
          <p:cNvSpPr/>
          <p:nvPr/>
        </p:nvSpPr>
        <p:spPr>
          <a:xfrm rot="6602461" flipH="1">
            <a:off x="623941" y="222349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A50AE77F-9304-43CC-8279-7D36841D8DE5}"/>
              </a:ext>
            </a:extLst>
          </p:cNvPr>
          <p:cNvSpPr/>
          <p:nvPr/>
        </p:nvSpPr>
        <p:spPr>
          <a:xfrm rot="6602461" flipH="1">
            <a:off x="776341" y="237589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9DC3F64B-47CF-4433-B497-78F05B898256}"/>
              </a:ext>
            </a:extLst>
          </p:cNvPr>
          <p:cNvSpPr/>
          <p:nvPr/>
        </p:nvSpPr>
        <p:spPr>
          <a:xfrm rot="6602461" flipH="1">
            <a:off x="928741" y="252829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13838043-E554-489C-BC0F-09321696523C}"/>
              </a:ext>
            </a:extLst>
          </p:cNvPr>
          <p:cNvSpPr/>
          <p:nvPr/>
        </p:nvSpPr>
        <p:spPr>
          <a:xfrm rot="6602461" flipH="1">
            <a:off x="1081141" y="268069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971DC5F6-6F21-4E71-A93D-588F637B2A33}"/>
              </a:ext>
            </a:extLst>
          </p:cNvPr>
          <p:cNvSpPr/>
          <p:nvPr/>
        </p:nvSpPr>
        <p:spPr>
          <a:xfrm rot="6602461" flipH="1">
            <a:off x="1233541" y="283309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A98655D2-D095-403B-BBB5-2B1FA23CC8A8}"/>
              </a:ext>
            </a:extLst>
          </p:cNvPr>
          <p:cNvSpPr/>
          <p:nvPr/>
        </p:nvSpPr>
        <p:spPr>
          <a:xfrm rot="6602461" flipH="1">
            <a:off x="1484804" y="307392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A869011-6954-4931-970E-98FF86F34E5B}"/>
              </a:ext>
            </a:extLst>
          </p:cNvPr>
          <p:cNvSpPr/>
          <p:nvPr/>
        </p:nvSpPr>
        <p:spPr>
          <a:xfrm rot="6602461" flipH="1">
            <a:off x="1637205" y="324560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7A456D07-FEDE-4C35-AD64-7659D755A54A}"/>
              </a:ext>
            </a:extLst>
          </p:cNvPr>
          <p:cNvSpPr/>
          <p:nvPr/>
        </p:nvSpPr>
        <p:spPr>
          <a:xfrm rot="6602461" flipH="1">
            <a:off x="1051918" y="229154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5BDB732B-F411-400D-BAB3-84ABF3A253E4}"/>
              </a:ext>
            </a:extLst>
          </p:cNvPr>
          <p:cNvSpPr/>
          <p:nvPr/>
        </p:nvSpPr>
        <p:spPr>
          <a:xfrm rot="6602461" flipH="1">
            <a:off x="1204318" y="244394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03A0CAE-BD14-4D86-8404-9F3A861BFCBC}"/>
              </a:ext>
            </a:extLst>
          </p:cNvPr>
          <p:cNvSpPr/>
          <p:nvPr/>
        </p:nvSpPr>
        <p:spPr>
          <a:xfrm rot="6602461" flipH="1">
            <a:off x="1356718" y="259634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B3D4E214-14C5-44D7-901D-3647A25E3259}"/>
              </a:ext>
            </a:extLst>
          </p:cNvPr>
          <p:cNvSpPr/>
          <p:nvPr/>
        </p:nvSpPr>
        <p:spPr>
          <a:xfrm rot="6602461" flipH="1">
            <a:off x="1509118" y="274874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5ED13E9-9920-4172-8E80-5BC1D02AB4FD}"/>
              </a:ext>
            </a:extLst>
          </p:cNvPr>
          <p:cNvSpPr/>
          <p:nvPr/>
        </p:nvSpPr>
        <p:spPr>
          <a:xfrm rot="6602461" flipH="1">
            <a:off x="596341" y="252239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40B112B8-972F-4CC9-A3A1-A6248C4CE29F}"/>
              </a:ext>
            </a:extLst>
          </p:cNvPr>
          <p:cNvSpPr/>
          <p:nvPr/>
        </p:nvSpPr>
        <p:spPr>
          <a:xfrm rot="6602461" flipH="1">
            <a:off x="748741" y="267479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D03DF0A6-5C9C-4844-8942-5A2677B41350}"/>
              </a:ext>
            </a:extLst>
          </p:cNvPr>
          <p:cNvSpPr/>
          <p:nvPr/>
        </p:nvSpPr>
        <p:spPr>
          <a:xfrm rot="6602461" flipH="1">
            <a:off x="901141" y="282719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6967D8A1-EECB-49AE-85B4-B66EA303FE8F}"/>
              </a:ext>
            </a:extLst>
          </p:cNvPr>
          <p:cNvSpPr/>
          <p:nvPr/>
        </p:nvSpPr>
        <p:spPr>
          <a:xfrm rot="6602461" flipH="1">
            <a:off x="1186412" y="304273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ECC754EC-D6D2-4E88-928A-9CFC0E321B06}"/>
              </a:ext>
            </a:extLst>
          </p:cNvPr>
          <p:cNvSpPr/>
          <p:nvPr/>
        </p:nvSpPr>
        <p:spPr>
          <a:xfrm rot="6602461" flipH="1">
            <a:off x="670356" y="289923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9F27384C-6367-4B6B-BFA9-6F3C8F29AAFA}"/>
              </a:ext>
            </a:extLst>
          </p:cNvPr>
          <p:cNvSpPr/>
          <p:nvPr/>
        </p:nvSpPr>
        <p:spPr>
          <a:xfrm rot="6602461" flipH="1">
            <a:off x="928383" y="308203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2C29D91-2385-486F-AF0C-D9581C05C7F5}"/>
              </a:ext>
            </a:extLst>
          </p:cNvPr>
          <p:cNvSpPr/>
          <p:nvPr/>
        </p:nvSpPr>
        <p:spPr>
          <a:xfrm rot="6602461" flipH="1">
            <a:off x="1406419" y="23083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EAE7AAEF-833E-40FA-9369-73DD8D854FB9}"/>
              </a:ext>
            </a:extLst>
          </p:cNvPr>
          <p:cNvSpPr/>
          <p:nvPr/>
        </p:nvSpPr>
        <p:spPr>
          <a:xfrm rot="6602461" flipH="1">
            <a:off x="1558819" y="24607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Звезда: 5 точек 52">
            <a:extLst>
              <a:ext uri="{FF2B5EF4-FFF2-40B4-BE49-F238E27FC236}">
                <a16:creationId xmlns:a16="http://schemas.microsoft.com/office/drawing/2014/main" id="{E4AC7D43-9722-4171-9A5E-ADB48DA56F10}"/>
              </a:ext>
            </a:extLst>
          </p:cNvPr>
          <p:cNvSpPr/>
          <p:nvPr/>
        </p:nvSpPr>
        <p:spPr>
          <a:xfrm>
            <a:off x="2042875" y="2734775"/>
            <a:ext cx="406768" cy="313753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Звезда: 5 точек 53">
            <a:extLst>
              <a:ext uri="{FF2B5EF4-FFF2-40B4-BE49-F238E27FC236}">
                <a16:creationId xmlns:a16="http://schemas.microsoft.com/office/drawing/2014/main" id="{702F461A-E058-4270-8E3D-4232168E74F5}"/>
              </a:ext>
            </a:extLst>
          </p:cNvPr>
          <p:cNvSpPr/>
          <p:nvPr/>
        </p:nvSpPr>
        <p:spPr>
          <a:xfrm>
            <a:off x="1603336" y="2029068"/>
            <a:ext cx="406768" cy="313753"/>
          </a:xfrm>
          <a:prstGeom prst="star5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B1CA4EE1-7CA0-4102-9689-23C4E045A47A}"/>
              </a:ext>
            </a:extLst>
          </p:cNvPr>
          <p:cNvSpPr/>
          <p:nvPr/>
        </p:nvSpPr>
        <p:spPr>
          <a:xfrm rot="6602461" flipH="1">
            <a:off x="6030997" y="20646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32D165E6-3D09-45E0-9049-89A8EAFC2802}"/>
              </a:ext>
            </a:extLst>
          </p:cNvPr>
          <p:cNvSpPr/>
          <p:nvPr/>
        </p:nvSpPr>
        <p:spPr>
          <a:xfrm rot="6602461" flipH="1">
            <a:off x="6183397" y="221703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175097FC-A082-4CA9-968E-0EFEC1E1F3B0}"/>
              </a:ext>
            </a:extLst>
          </p:cNvPr>
          <p:cNvSpPr/>
          <p:nvPr/>
        </p:nvSpPr>
        <p:spPr>
          <a:xfrm rot="6602461" flipH="1">
            <a:off x="6335797" y="236943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505ADF66-9893-4F5E-BC89-B35B6D1857AB}"/>
              </a:ext>
            </a:extLst>
          </p:cNvPr>
          <p:cNvSpPr/>
          <p:nvPr/>
        </p:nvSpPr>
        <p:spPr>
          <a:xfrm rot="6602461" flipH="1">
            <a:off x="6488197" y="252183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EC9192C3-FDA9-49C7-BBCD-6B0F151CC80F}"/>
              </a:ext>
            </a:extLst>
          </p:cNvPr>
          <p:cNvSpPr/>
          <p:nvPr/>
        </p:nvSpPr>
        <p:spPr>
          <a:xfrm rot="6602461" flipH="1">
            <a:off x="6739460" y="2762658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A2684FA7-3682-4715-9489-4F5B42733F08}"/>
              </a:ext>
            </a:extLst>
          </p:cNvPr>
          <p:cNvSpPr/>
          <p:nvPr/>
        </p:nvSpPr>
        <p:spPr>
          <a:xfrm rot="6602461" flipH="1">
            <a:off x="6891861" y="2934344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0A82CC7D-E30A-4ABF-B6A1-79DFF585708E}"/>
              </a:ext>
            </a:extLst>
          </p:cNvPr>
          <p:cNvSpPr/>
          <p:nvPr/>
        </p:nvSpPr>
        <p:spPr>
          <a:xfrm rot="6602461" flipH="1">
            <a:off x="6306574" y="19802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3556A9E6-A04D-4CC0-970E-57667485D693}"/>
              </a:ext>
            </a:extLst>
          </p:cNvPr>
          <p:cNvSpPr/>
          <p:nvPr/>
        </p:nvSpPr>
        <p:spPr>
          <a:xfrm rot="6602461" flipH="1">
            <a:off x="6458974" y="213268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8007A999-B846-447F-968B-8C7DF2DF9A96}"/>
              </a:ext>
            </a:extLst>
          </p:cNvPr>
          <p:cNvSpPr/>
          <p:nvPr/>
        </p:nvSpPr>
        <p:spPr>
          <a:xfrm rot="6602461" flipH="1">
            <a:off x="6611374" y="228508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7DFC0E6E-3CD3-4AA7-9D6E-03B2EDC65397}"/>
              </a:ext>
            </a:extLst>
          </p:cNvPr>
          <p:cNvSpPr/>
          <p:nvPr/>
        </p:nvSpPr>
        <p:spPr>
          <a:xfrm rot="6602461" flipH="1">
            <a:off x="6763774" y="243748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884D62B6-D6DA-48FB-99E4-A36EEFC17A79}"/>
              </a:ext>
            </a:extLst>
          </p:cNvPr>
          <p:cNvSpPr/>
          <p:nvPr/>
        </p:nvSpPr>
        <p:spPr>
          <a:xfrm rot="6602461" flipH="1">
            <a:off x="5850997" y="22111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5F303-AB4C-4D18-9424-6FEDA1A03D0E}"/>
              </a:ext>
            </a:extLst>
          </p:cNvPr>
          <p:cNvSpPr/>
          <p:nvPr/>
        </p:nvSpPr>
        <p:spPr>
          <a:xfrm rot="6602461" flipH="1">
            <a:off x="6003397" y="236353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AB2A885A-7D1B-4C6D-A767-FC11DE18B25D}"/>
              </a:ext>
            </a:extLst>
          </p:cNvPr>
          <p:cNvSpPr/>
          <p:nvPr/>
        </p:nvSpPr>
        <p:spPr>
          <a:xfrm rot="6602461" flipH="1">
            <a:off x="6155797" y="2515935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B86270C9-9687-4B8E-9B64-004A04330897}"/>
              </a:ext>
            </a:extLst>
          </p:cNvPr>
          <p:cNvSpPr/>
          <p:nvPr/>
        </p:nvSpPr>
        <p:spPr>
          <a:xfrm rot="6602461" flipH="1">
            <a:off x="6441068" y="27314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B844251E-1DC5-4DE2-8EBA-97E422E56A8B}"/>
              </a:ext>
            </a:extLst>
          </p:cNvPr>
          <p:cNvSpPr/>
          <p:nvPr/>
        </p:nvSpPr>
        <p:spPr>
          <a:xfrm rot="6602461" flipH="1">
            <a:off x="5925012" y="2587974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56F54549-431E-4A01-901C-95D69710346D}"/>
              </a:ext>
            </a:extLst>
          </p:cNvPr>
          <p:cNvSpPr/>
          <p:nvPr/>
        </p:nvSpPr>
        <p:spPr>
          <a:xfrm rot="6602461" flipH="1">
            <a:off x="6183039" y="2770775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94A145DE-E812-4B01-BFC5-1BF793212C31}"/>
              </a:ext>
            </a:extLst>
          </p:cNvPr>
          <p:cNvSpPr/>
          <p:nvPr/>
        </p:nvSpPr>
        <p:spPr>
          <a:xfrm rot="6602461" flipH="1">
            <a:off x="6661075" y="199704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8CA193E7-86FD-472C-ADD5-2C269FF203F7}"/>
              </a:ext>
            </a:extLst>
          </p:cNvPr>
          <p:cNvSpPr/>
          <p:nvPr/>
        </p:nvSpPr>
        <p:spPr>
          <a:xfrm rot="6602461" flipH="1">
            <a:off x="6813475" y="2149449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CD7A5446-CF1D-4461-B89F-FD68D4ECBB6C}"/>
              </a:ext>
            </a:extLst>
          </p:cNvPr>
          <p:cNvSpPr/>
          <p:nvPr/>
        </p:nvSpPr>
        <p:spPr>
          <a:xfrm rot="6602461" flipH="1">
            <a:off x="4363241" y="22291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845B6318-D445-4D72-8932-8BADB6D9314B}"/>
              </a:ext>
            </a:extLst>
          </p:cNvPr>
          <p:cNvSpPr/>
          <p:nvPr/>
        </p:nvSpPr>
        <p:spPr>
          <a:xfrm rot="6602461" flipH="1">
            <a:off x="4515641" y="23815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BCD583D9-03D1-4847-BB4F-BEF08348E4C8}"/>
              </a:ext>
            </a:extLst>
          </p:cNvPr>
          <p:cNvSpPr/>
          <p:nvPr/>
        </p:nvSpPr>
        <p:spPr>
          <a:xfrm rot="6602461" flipH="1">
            <a:off x="4668041" y="25339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93D38854-829D-4B9C-8FAB-A584349350CF}"/>
              </a:ext>
            </a:extLst>
          </p:cNvPr>
          <p:cNvSpPr/>
          <p:nvPr/>
        </p:nvSpPr>
        <p:spPr>
          <a:xfrm rot="6602461" flipH="1">
            <a:off x="4820441" y="268638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3751E2F0-4E96-498E-9835-CC7C195E937B}"/>
              </a:ext>
            </a:extLst>
          </p:cNvPr>
          <p:cNvSpPr/>
          <p:nvPr/>
        </p:nvSpPr>
        <p:spPr>
          <a:xfrm rot="6602461" flipH="1">
            <a:off x="4972841" y="2838787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6BE2B436-FE11-499F-B6C4-5943C369D2A3}"/>
              </a:ext>
            </a:extLst>
          </p:cNvPr>
          <p:cNvSpPr/>
          <p:nvPr/>
        </p:nvSpPr>
        <p:spPr>
          <a:xfrm rot="6602461" flipH="1">
            <a:off x="5224104" y="3079614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FF0D43F5-5CAE-4FD8-A4A2-524A0676A2C7}"/>
              </a:ext>
            </a:extLst>
          </p:cNvPr>
          <p:cNvSpPr/>
          <p:nvPr/>
        </p:nvSpPr>
        <p:spPr>
          <a:xfrm rot="6602461" flipH="1">
            <a:off x="5376505" y="325130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01B92191-E2C7-4B76-9AC3-6B404007E2D9}"/>
              </a:ext>
            </a:extLst>
          </p:cNvPr>
          <p:cNvSpPr/>
          <p:nvPr/>
        </p:nvSpPr>
        <p:spPr>
          <a:xfrm rot="6602461" flipH="1">
            <a:off x="4791218" y="22972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01305696-4083-48C0-88CE-5EA181C3F0E7}"/>
              </a:ext>
            </a:extLst>
          </p:cNvPr>
          <p:cNvSpPr/>
          <p:nvPr/>
        </p:nvSpPr>
        <p:spPr>
          <a:xfrm rot="6602461" flipH="1">
            <a:off x="4943618" y="24496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64262209-98AB-4874-8ED3-79E6259CC786}"/>
              </a:ext>
            </a:extLst>
          </p:cNvPr>
          <p:cNvSpPr/>
          <p:nvPr/>
        </p:nvSpPr>
        <p:spPr>
          <a:xfrm rot="6602461" flipH="1">
            <a:off x="5096018" y="260203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06B2532C-357E-48BD-9806-BEE5639043D0}"/>
              </a:ext>
            </a:extLst>
          </p:cNvPr>
          <p:cNvSpPr/>
          <p:nvPr/>
        </p:nvSpPr>
        <p:spPr>
          <a:xfrm rot="6602461" flipH="1">
            <a:off x="5248418" y="275443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6FA9FF38-A62E-486E-99FE-E236C2EF866E}"/>
              </a:ext>
            </a:extLst>
          </p:cNvPr>
          <p:cNvSpPr/>
          <p:nvPr/>
        </p:nvSpPr>
        <p:spPr>
          <a:xfrm rot="6602461" flipH="1">
            <a:off x="4335641" y="25280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1C911275-DB0A-463B-A9A1-B91AE3B695E3}"/>
              </a:ext>
            </a:extLst>
          </p:cNvPr>
          <p:cNvSpPr/>
          <p:nvPr/>
        </p:nvSpPr>
        <p:spPr>
          <a:xfrm rot="6602461" flipH="1">
            <a:off x="4488041" y="26804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45296BFA-1C17-40B1-AD82-C7CB17A92155}"/>
              </a:ext>
            </a:extLst>
          </p:cNvPr>
          <p:cNvSpPr/>
          <p:nvPr/>
        </p:nvSpPr>
        <p:spPr>
          <a:xfrm rot="6602461" flipH="1">
            <a:off x="4640441" y="283289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96E5AB78-6B52-4D1E-A18D-1F716A9AFFE6}"/>
              </a:ext>
            </a:extLst>
          </p:cNvPr>
          <p:cNvSpPr/>
          <p:nvPr/>
        </p:nvSpPr>
        <p:spPr>
          <a:xfrm rot="6602461" flipH="1">
            <a:off x="4925712" y="3048428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151EBB39-FD17-4E6B-8D16-BA6CD2F182DE}"/>
              </a:ext>
            </a:extLst>
          </p:cNvPr>
          <p:cNvSpPr/>
          <p:nvPr/>
        </p:nvSpPr>
        <p:spPr>
          <a:xfrm rot="6602461" flipH="1">
            <a:off x="4409656" y="290493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E612A249-5E54-4C50-AE2F-DD245CF24719}"/>
              </a:ext>
            </a:extLst>
          </p:cNvPr>
          <p:cNvSpPr/>
          <p:nvPr/>
        </p:nvSpPr>
        <p:spPr>
          <a:xfrm rot="6602461" flipH="1">
            <a:off x="4667683" y="308773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9C141014-CF1E-4390-9B58-201BDACE4C75}"/>
              </a:ext>
            </a:extLst>
          </p:cNvPr>
          <p:cNvSpPr/>
          <p:nvPr/>
        </p:nvSpPr>
        <p:spPr>
          <a:xfrm rot="6602461" flipH="1">
            <a:off x="5145719" y="231400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A740AE98-D4B9-4152-9897-CF8322D0FCB9}"/>
              </a:ext>
            </a:extLst>
          </p:cNvPr>
          <p:cNvSpPr/>
          <p:nvPr/>
        </p:nvSpPr>
        <p:spPr>
          <a:xfrm rot="6602461" flipH="1">
            <a:off x="5298119" y="246640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2" name="Звезда: 5 точек 91">
            <a:extLst>
              <a:ext uri="{FF2B5EF4-FFF2-40B4-BE49-F238E27FC236}">
                <a16:creationId xmlns:a16="http://schemas.microsoft.com/office/drawing/2014/main" id="{722595D2-2A15-4DDF-8F9F-2D6269D58285}"/>
              </a:ext>
            </a:extLst>
          </p:cNvPr>
          <p:cNvSpPr/>
          <p:nvPr/>
        </p:nvSpPr>
        <p:spPr>
          <a:xfrm>
            <a:off x="5782175" y="2740468"/>
            <a:ext cx="406768" cy="313753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3" name="Звезда: 5 точек 92">
            <a:extLst>
              <a:ext uri="{FF2B5EF4-FFF2-40B4-BE49-F238E27FC236}">
                <a16:creationId xmlns:a16="http://schemas.microsoft.com/office/drawing/2014/main" id="{616210AF-C624-45F0-932E-3470F7CF79A9}"/>
              </a:ext>
            </a:extLst>
          </p:cNvPr>
          <p:cNvSpPr/>
          <p:nvPr/>
        </p:nvSpPr>
        <p:spPr>
          <a:xfrm>
            <a:off x="5342636" y="2034761"/>
            <a:ext cx="406768" cy="313753"/>
          </a:xfrm>
          <a:prstGeom prst="star5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F9C7CE9A-2103-4F12-B55B-2800BB21E445}"/>
              </a:ext>
            </a:extLst>
          </p:cNvPr>
          <p:cNvCxnSpPr/>
          <p:nvPr/>
        </p:nvCxnSpPr>
        <p:spPr>
          <a:xfrm flipH="1">
            <a:off x="4201965" y="1962469"/>
            <a:ext cx="3384376" cy="1254251"/>
          </a:xfrm>
          <a:prstGeom prst="line">
            <a:avLst/>
          </a:prstGeom>
          <a:ln w="762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85D6528-9D72-44E9-8AC7-CA45C44C0DD6}"/>
              </a:ext>
            </a:extLst>
          </p:cNvPr>
          <p:cNvSpPr/>
          <p:nvPr/>
        </p:nvSpPr>
        <p:spPr>
          <a:xfrm>
            <a:off x="7865059" y="1732262"/>
            <a:ext cx="1382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3</a:t>
            </a: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32210692-9958-4392-BB99-1A68834038FF}"/>
              </a:ext>
            </a:extLst>
          </p:cNvPr>
          <p:cNvSpPr/>
          <p:nvPr/>
        </p:nvSpPr>
        <p:spPr>
          <a:xfrm rot="6602461" flipH="1">
            <a:off x="10289537" y="208766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1DF23749-3917-4DFD-999B-792A1DE340BB}"/>
              </a:ext>
            </a:extLst>
          </p:cNvPr>
          <p:cNvSpPr/>
          <p:nvPr/>
        </p:nvSpPr>
        <p:spPr>
          <a:xfrm rot="6602461" flipH="1">
            <a:off x="10441937" y="224006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DE5A85B3-4ED5-4934-B6E2-10B66E4AC4C4}"/>
              </a:ext>
            </a:extLst>
          </p:cNvPr>
          <p:cNvSpPr/>
          <p:nvPr/>
        </p:nvSpPr>
        <p:spPr>
          <a:xfrm rot="6602461" flipH="1">
            <a:off x="10594337" y="2392467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B58E1AF9-AFA2-4D4B-8F25-7E277F03A66D}"/>
              </a:ext>
            </a:extLst>
          </p:cNvPr>
          <p:cNvSpPr/>
          <p:nvPr/>
        </p:nvSpPr>
        <p:spPr>
          <a:xfrm rot="6602461" flipH="1">
            <a:off x="10746737" y="2544867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5A68A21E-6DDE-4A4B-AE64-91548BB88107}"/>
              </a:ext>
            </a:extLst>
          </p:cNvPr>
          <p:cNvSpPr/>
          <p:nvPr/>
        </p:nvSpPr>
        <p:spPr>
          <a:xfrm rot="6602461" flipH="1">
            <a:off x="10998000" y="2785694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416FC169-DFF1-4E1F-9E2C-A1ECD1C8EA0F}"/>
              </a:ext>
            </a:extLst>
          </p:cNvPr>
          <p:cNvSpPr/>
          <p:nvPr/>
        </p:nvSpPr>
        <p:spPr>
          <a:xfrm rot="6602461" flipH="1">
            <a:off x="11150401" y="295738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9D8E8EAF-82B7-4270-95F3-BA3E2A191A1A}"/>
              </a:ext>
            </a:extLst>
          </p:cNvPr>
          <p:cNvSpPr/>
          <p:nvPr/>
        </p:nvSpPr>
        <p:spPr>
          <a:xfrm rot="6602461" flipH="1">
            <a:off x="10565114" y="200331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6F827620-9C32-4FE4-B918-BEFAD5932FBF}"/>
              </a:ext>
            </a:extLst>
          </p:cNvPr>
          <p:cNvSpPr/>
          <p:nvPr/>
        </p:nvSpPr>
        <p:spPr>
          <a:xfrm rot="6602461" flipH="1">
            <a:off x="10717514" y="215571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CD705617-17C5-4B83-B872-2C5317465C49}"/>
              </a:ext>
            </a:extLst>
          </p:cNvPr>
          <p:cNvSpPr/>
          <p:nvPr/>
        </p:nvSpPr>
        <p:spPr>
          <a:xfrm rot="6602461" flipH="1">
            <a:off x="10869914" y="230811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7A76EAC2-3B6A-4693-B409-4A03B27F828D}"/>
              </a:ext>
            </a:extLst>
          </p:cNvPr>
          <p:cNvSpPr/>
          <p:nvPr/>
        </p:nvSpPr>
        <p:spPr>
          <a:xfrm rot="6602461" flipH="1">
            <a:off x="11022314" y="246051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9D441A5C-26C4-4847-9925-F9DF2CB43F60}"/>
              </a:ext>
            </a:extLst>
          </p:cNvPr>
          <p:cNvSpPr/>
          <p:nvPr/>
        </p:nvSpPr>
        <p:spPr>
          <a:xfrm rot="6602461" flipH="1">
            <a:off x="10109537" y="223417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3A8DC854-7DF4-4739-B1D1-29F332574F0A}"/>
              </a:ext>
            </a:extLst>
          </p:cNvPr>
          <p:cNvSpPr/>
          <p:nvPr/>
        </p:nvSpPr>
        <p:spPr>
          <a:xfrm rot="6602461" flipH="1">
            <a:off x="10261937" y="238657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A70AAFB0-C82E-49D1-A7EA-E2F1BAD577AD}"/>
              </a:ext>
            </a:extLst>
          </p:cNvPr>
          <p:cNvSpPr/>
          <p:nvPr/>
        </p:nvSpPr>
        <p:spPr>
          <a:xfrm rot="6602461" flipH="1">
            <a:off x="10414337" y="253897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C0FB4105-101E-49CB-887E-608C39571350}"/>
              </a:ext>
            </a:extLst>
          </p:cNvPr>
          <p:cNvSpPr/>
          <p:nvPr/>
        </p:nvSpPr>
        <p:spPr>
          <a:xfrm rot="6602461" flipH="1">
            <a:off x="10699608" y="2754508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EBA9D980-18C8-4220-8FD7-1AE0A93A8F41}"/>
              </a:ext>
            </a:extLst>
          </p:cNvPr>
          <p:cNvSpPr/>
          <p:nvPr/>
        </p:nvSpPr>
        <p:spPr>
          <a:xfrm rot="6602461" flipH="1">
            <a:off x="10183552" y="261101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EFA7D8DD-A10B-4E1E-AC77-FC1A90C6623B}"/>
              </a:ext>
            </a:extLst>
          </p:cNvPr>
          <p:cNvSpPr/>
          <p:nvPr/>
        </p:nvSpPr>
        <p:spPr>
          <a:xfrm rot="6602461" flipH="1">
            <a:off x="10441579" y="279381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D1C9481E-F552-4150-BAE4-55B62C18F12F}"/>
              </a:ext>
            </a:extLst>
          </p:cNvPr>
          <p:cNvSpPr/>
          <p:nvPr/>
        </p:nvSpPr>
        <p:spPr>
          <a:xfrm rot="6602461" flipH="1">
            <a:off x="10919615" y="202008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28BA8E59-1620-4CB5-995A-717CDC54FC62}"/>
              </a:ext>
            </a:extLst>
          </p:cNvPr>
          <p:cNvSpPr/>
          <p:nvPr/>
        </p:nvSpPr>
        <p:spPr>
          <a:xfrm rot="6602461" flipH="1">
            <a:off x="11072015" y="2172485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6C48AF12-CECE-46DC-BEF6-264C82AA0E72}"/>
              </a:ext>
            </a:extLst>
          </p:cNvPr>
          <p:cNvSpPr/>
          <p:nvPr/>
        </p:nvSpPr>
        <p:spPr>
          <a:xfrm rot="6602461" flipH="1">
            <a:off x="8621781" y="225222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79795AAC-E6CD-4F46-9278-F5B320B232BF}"/>
              </a:ext>
            </a:extLst>
          </p:cNvPr>
          <p:cNvSpPr/>
          <p:nvPr/>
        </p:nvSpPr>
        <p:spPr>
          <a:xfrm rot="6602461" flipH="1">
            <a:off x="8774181" y="240462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B8F8E9B3-ACF0-43B3-A939-48219F9FF851}"/>
              </a:ext>
            </a:extLst>
          </p:cNvPr>
          <p:cNvSpPr/>
          <p:nvPr/>
        </p:nvSpPr>
        <p:spPr>
          <a:xfrm rot="6602461" flipH="1">
            <a:off x="8926581" y="255702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4B60256F-9D03-4EC6-8C9A-75970F3E251D}"/>
              </a:ext>
            </a:extLst>
          </p:cNvPr>
          <p:cNvSpPr/>
          <p:nvPr/>
        </p:nvSpPr>
        <p:spPr>
          <a:xfrm rot="6602461" flipH="1">
            <a:off x="9078981" y="270942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D2DB4B93-B6CF-41FD-A93C-54851CD934E5}"/>
              </a:ext>
            </a:extLst>
          </p:cNvPr>
          <p:cNvSpPr/>
          <p:nvPr/>
        </p:nvSpPr>
        <p:spPr>
          <a:xfrm rot="6602461" flipH="1">
            <a:off x="9231381" y="2861823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1E05C01B-A0E4-45F4-8960-7796DFB8F8D8}"/>
              </a:ext>
            </a:extLst>
          </p:cNvPr>
          <p:cNvSpPr/>
          <p:nvPr/>
        </p:nvSpPr>
        <p:spPr>
          <a:xfrm rot="6602461" flipH="1">
            <a:off x="9482644" y="310265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38AA3C0C-E810-4C9D-916D-B8CC373C1DD9}"/>
              </a:ext>
            </a:extLst>
          </p:cNvPr>
          <p:cNvSpPr/>
          <p:nvPr/>
        </p:nvSpPr>
        <p:spPr>
          <a:xfrm rot="6602461" flipH="1">
            <a:off x="9635045" y="327433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AD33DBAC-7A55-4AD1-81A4-D2D55EF2A3ED}"/>
              </a:ext>
            </a:extLst>
          </p:cNvPr>
          <p:cNvSpPr/>
          <p:nvPr/>
        </p:nvSpPr>
        <p:spPr>
          <a:xfrm rot="6602461" flipH="1">
            <a:off x="9049758" y="232027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5D14F51D-0B2D-45BE-9688-EF1D4C1B2720}"/>
              </a:ext>
            </a:extLst>
          </p:cNvPr>
          <p:cNvSpPr/>
          <p:nvPr/>
        </p:nvSpPr>
        <p:spPr>
          <a:xfrm rot="6602461" flipH="1">
            <a:off x="9202158" y="247267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3" name="Овал 122">
            <a:extLst>
              <a:ext uri="{FF2B5EF4-FFF2-40B4-BE49-F238E27FC236}">
                <a16:creationId xmlns:a16="http://schemas.microsoft.com/office/drawing/2014/main" id="{CFC5B115-2782-41E2-B765-F91DCE1375DC}"/>
              </a:ext>
            </a:extLst>
          </p:cNvPr>
          <p:cNvSpPr/>
          <p:nvPr/>
        </p:nvSpPr>
        <p:spPr>
          <a:xfrm rot="6602461" flipH="1">
            <a:off x="9354558" y="262507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8FA24619-A4D0-4CD0-95ED-62C96808B8E8}"/>
              </a:ext>
            </a:extLst>
          </p:cNvPr>
          <p:cNvSpPr/>
          <p:nvPr/>
        </p:nvSpPr>
        <p:spPr>
          <a:xfrm rot="6602461" flipH="1">
            <a:off x="9506958" y="27774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0C4B3938-EF82-453A-A91E-C01ED8CDF977}"/>
              </a:ext>
            </a:extLst>
          </p:cNvPr>
          <p:cNvSpPr/>
          <p:nvPr/>
        </p:nvSpPr>
        <p:spPr>
          <a:xfrm rot="6602461" flipH="1">
            <a:off x="8594181" y="255112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AB921C1F-BB39-4345-B6B7-2D9A55DF4EE8}"/>
              </a:ext>
            </a:extLst>
          </p:cNvPr>
          <p:cNvSpPr/>
          <p:nvPr/>
        </p:nvSpPr>
        <p:spPr>
          <a:xfrm rot="6602461" flipH="1">
            <a:off x="8746581" y="270352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AFF8F4E8-A09D-4D1A-ADD8-6937D97AC2CA}"/>
              </a:ext>
            </a:extLst>
          </p:cNvPr>
          <p:cNvSpPr/>
          <p:nvPr/>
        </p:nvSpPr>
        <p:spPr>
          <a:xfrm rot="6602461" flipH="1">
            <a:off x="8898981" y="285592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EF6930AC-D08E-43FE-967A-92B02B9E35F7}"/>
              </a:ext>
            </a:extLst>
          </p:cNvPr>
          <p:cNvSpPr/>
          <p:nvPr/>
        </p:nvSpPr>
        <p:spPr>
          <a:xfrm rot="6602461" flipH="1">
            <a:off x="9184252" y="3071464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A7C2B1C7-D3F6-43EE-8DD8-08B669ED5D1A}"/>
              </a:ext>
            </a:extLst>
          </p:cNvPr>
          <p:cNvSpPr/>
          <p:nvPr/>
        </p:nvSpPr>
        <p:spPr>
          <a:xfrm rot="6602461" flipH="1">
            <a:off x="8668196" y="292796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0" name="Овал 129">
            <a:extLst>
              <a:ext uri="{FF2B5EF4-FFF2-40B4-BE49-F238E27FC236}">
                <a16:creationId xmlns:a16="http://schemas.microsoft.com/office/drawing/2014/main" id="{82D6CDF6-FBE6-467B-84D0-9A35EA4F7EB1}"/>
              </a:ext>
            </a:extLst>
          </p:cNvPr>
          <p:cNvSpPr/>
          <p:nvPr/>
        </p:nvSpPr>
        <p:spPr>
          <a:xfrm rot="6602461" flipH="1">
            <a:off x="8926223" y="3110767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1" name="Овал 130">
            <a:extLst>
              <a:ext uri="{FF2B5EF4-FFF2-40B4-BE49-F238E27FC236}">
                <a16:creationId xmlns:a16="http://schemas.microsoft.com/office/drawing/2014/main" id="{64A78A4B-8A9A-4202-9DD0-FB507C83952A}"/>
              </a:ext>
            </a:extLst>
          </p:cNvPr>
          <p:cNvSpPr/>
          <p:nvPr/>
        </p:nvSpPr>
        <p:spPr>
          <a:xfrm rot="6602461" flipH="1">
            <a:off x="9404259" y="23370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2159CDAA-1FB8-4333-BF85-C325D257F228}"/>
              </a:ext>
            </a:extLst>
          </p:cNvPr>
          <p:cNvSpPr/>
          <p:nvPr/>
        </p:nvSpPr>
        <p:spPr>
          <a:xfrm rot="6602461" flipH="1">
            <a:off x="9556659" y="24894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" name="Звезда: 5 точек 132">
            <a:extLst>
              <a:ext uri="{FF2B5EF4-FFF2-40B4-BE49-F238E27FC236}">
                <a16:creationId xmlns:a16="http://schemas.microsoft.com/office/drawing/2014/main" id="{6BE13197-03F8-4B19-8B89-93A894395CAB}"/>
              </a:ext>
            </a:extLst>
          </p:cNvPr>
          <p:cNvSpPr/>
          <p:nvPr/>
        </p:nvSpPr>
        <p:spPr>
          <a:xfrm>
            <a:off x="10461532" y="2577176"/>
            <a:ext cx="406768" cy="313753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4" name="Звезда: 5 точек 133">
            <a:extLst>
              <a:ext uri="{FF2B5EF4-FFF2-40B4-BE49-F238E27FC236}">
                <a16:creationId xmlns:a16="http://schemas.microsoft.com/office/drawing/2014/main" id="{AE765037-689B-41E0-902D-B6B8C9BCD90F}"/>
              </a:ext>
            </a:extLst>
          </p:cNvPr>
          <p:cNvSpPr/>
          <p:nvPr/>
        </p:nvSpPr>
        <p:spPr>
          <a:xfrm>
            <a:off x="8937025" y="2252599"/>
            <a:ext cx="406768" cy="313753"/>
          </a:xfrm>
          <a:prstGeom prst="star5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51F975FB-CBD6-4CB0-B9D6-04DEF7146E2D}"/>
              </a:ext>
            </a:extLst>
          </p:cNvPr>
          <p:cNvSpPr/>
          <p:nvPr/>
        </p:nvSpPr>
        <p:spPr>
          <a:xfrm>
            <a:off x="4121136" y="4162518"/>
            <a:ext cx="1382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2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700D3D78-6EF2-4B44-9F4E-C906BB055F66}"/>
              </a:ext>
            </a:extLst>
          </p:cNvPr>
          <p:cNvSpPr/>
          <p:nvPr/>
        </p:nvSpPr>
        <p:spPr>
          <a:xfrm rot="6602461" flipH="1">
            <a:off x="6545614" y="4517923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340838A4-53EE-481C-915E-196BA26C6315}"/>
              </a:ext>
            </a:extLst>
          </p:cNvPr>
          <p:cNvSpPr/>
          <p:nvPr/>
        </p:nvSpPr>
        <p:spPr>
          <a:xfrm rot="6602461" flipH="1">
            <a:off x="6698014" y="4670323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5E728038-F939-4340-8B0E-DBC99816256A}"/>
              </a:ext>
            </a:extLst>
          </p:cNvPr>
          <p:cNvSpPr/>
          <p:nvPr/>
        </p:nvSpPr>
        <p:spPr>
          <a:xfrm rot="6602461" flipH="1">
            <a:off x="6850414" y="4822723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1ACC8F2B-82A4-4A30-B911-593FEAC661C0}"/>
              </a:ext>
            </a:extLst>
          </p:cNvPr>
          <p:cNvSpPr/>
          <p:nvPr/>
        </p:nvSpPr>
        <p:spPr>
          <a:xfrm rot="6602461" flipH="1">
            <a:off x="7002814" y="4975123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8ED0D1B4-8C2D-47CE-BCEE-8AD8CB60FF76}"/>
              </a:ext>
            </a:extLst>
          </p:cNvPr>
          <p:cNvSpPr/>
          <p:nvPr/>
        </p:nvSpPr>
        <p:spPr>
          <a:xfrm rot="6602461" flipH="1">
            <a:off x="7254077" y="521595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B3069A16-341C-4CA8-AD9C-8FC496D99889}"/>
              </a:ext>
            </a:extLst>
          </p:cNvPr>
          <p:cNvSpPr/>
          <p:nvPr/>
        </p:nvSpPr>
        <p:spPr>
          <a:xfrm rot="6602461" flipH="1">
            <a:off x="7406478" y="538763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345BE198-A5F0-4097-A0DA-5E16E3CCA710}"/>
              </a:ext>
            </a:extLst>
          </p:cNvPr>
          <p:cNvSpPr/>
          <p:nvPr/>
        </p:nvSpPr>
        <p:spPr>
          <a:xfrm rot="6602461" flipH="1">
            <a:off x="6821191" y="44335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3" name="Овал 142">
            <a:extLst>
              <a:ext uri="{FF2B5EF4-FFF2-40B4-BE49-F238E27FC236}">
                <a16:creationId xmlns:a16="http://schemas.microsoft.com/office/drawing/2014/main" id="{DACDB06A-BF7E-4998-9CFD-25C21B61CDE4}"/>
              </a:ext>
            </a:extLst>
          </p:cNvPr>
          <p:cNvSpPr/>
          <p:nvPr/>
        </p:nvSpPr>
        <p:spPr>
          <a:xfrm rot="6602461" flipH="1">
            <a:off x="6973591" y="45859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D64B83E4-1319-4B05-AC2B-FE212F4BDA6F}"/>
              </a:ext>
            </a:extLst>
          </p:cNvPr>
          <p:cNvSpPr/>
          <p:nvPr/>
        </p:nvSpPr>
        <p:spPr>
          <a:xfrm rot="6602461" flipH="1">
            <a:off x="7125991" y="47383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DA4A8A7-4A04-4AF2-A58D-ED0486D39E88}"/>
              </a:ext>
            </a:extLst>
          </p:cNvPr>
          <p:cNvSpPr/>
          <p:nvPr/>
        </p:nvSpPr>
        <p:spPr>
          <a:xfrm rot="6602461" flipH="1">
            <a:off x="7278391" y="48907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F835986C-50BE-4394-95FB-D83259DC5D86}"/>
              </a:ext>
            </a:extLst>
          </p:cNvPr>
          <p:cNvSpPr/>
          <p:nvPr/>
        </p:nvSpPr>
        <p:spPr>
          <a:xfrm rot="6602461" flipH="1">
            <a:off x="6365614" y="4664427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0DAC4DBF-FED4-47AC-8D30-B3BCF1DA615C}"/>
              </a:ext>
            </a:extLst>
          </p:cNvPr>
          <p:cNvSpPr/>
          <p:nvPr/>
        </p:nvSpPr>
        <p:spPr>
          <a:xfrm rot="6602461" flipH="1">
            <a:off x="6518014" y="4816827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8" name="Овал 147">
            <a:extLst>
              <a:ext uri="{FF2B5EF4-FFF2-40B4-BE49-F238E27FC236}">
                <a16:creationId xmlns:a16="http://schemas.microsoft.com/office/drawing/2014/main" id="{855CBE23-60FF-4103-A193-C769E1DC9324}"/>
              </a:ext>
            </a:extLst>
          </p:cNvPr>
          <p:cNvSpPr/>
          <p:nvPr/>
        </p:nvSpPr>
        <p:spPr>
          <a:xfrm rot="6602461" flipH="1">
            <a:off x="6670414" y="4969227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9" name="Овал 148">
            <a:extLst>
              <a:ext uri="{FF2B5EF4-FFF2-40B4-BE49-F238E27FC236}">
                <a16:creationId xmlns:a16="http://schemas.microsoft.com/office/drawing/2014/main" id="{CA044D74-E51C-4EA4-A69D-7E019A764FF0}"/>
              </a:ext>
            </a:extLst>
          </p:cNvPr>
          <p:cNvSpPr/>
          <p:nvPr/>
        </p:nvSpPr>
        <p:spPr>
          <a:xfrm rot="6602461" flipH="1">
            <a:off x="6955685" y="5184764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0" name="Овал 149">
            <a:extLst>
              <a:ext uri="{FF2B5EF4-FFF2-40B4-BE49-F238E27FC236}">
                <a16:creationId xmlns:a16="http://schemas.microsoft.com/office/drawing/2014/main" id="{E632A41C-13CB-494A-99E1-B79231645661}"/>
              </a:ext>
            </a:extLst>
          </p:cNvPr>
          <p:cNvSpPr/>
          <p:nvPr/>
        </p:nvSpPr>
        <p:spPr>
          <a:xfrm rot="6602461" flipH="1">
            <a:off x="6439629" y="504126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853E33C0-04D7-4415-87B7-EEE6BDA22CC3}"/>
              </a:ext>
            </a:extLst>
          </p:cNvPr>
          <p:cNvSpPr/>
          <p:nvPr/>
        </p:nvSpPr>
        <p:spPr>
          <a:xfrm rot="6602461" flipH="1">
            <a:off x="6697656" y="5224067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2" name="Овал 151">
            <a:extLst>
              <a:ext uri="{FF2B5EF4-FFF2-40B4-BE49-F238E27FC236}">
                <a16:creationId xmlns:a16="http://schemas.microsoft.com/office/drawing/2014/main" id="{9D829707-E8F5-421B-B42F-832A63EB7F6A}"/>
              </a:ext>
            </a:extLst>
          </p:cNvPr>
          <p:cNvSpPr/>
          <p:nvPr/>
        </p:nvSpPr>
        <p:spPr>
          <a:xfrm rot="6602461" flipH="1">
            <a:off x="7175692" y="445034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3" name="Овал 152">
            <a:extLst>
              <a:ext uri="{FF2B5EF4-FFF2-40B4-BE49-F238E27FC236}">
                <a16:creationId xmlns:a16="http://schemas.microsoft.com/office/drawing/2014/main" id="{CFD13C64-0391-4ABD-9773-280FFA04DBC5}"/>
              </a:ext>
            </a:extLst>
          </p:cNvPr>
          <p:cNvSpPr/>
          <p:nvPr/>
        </p:nvSpPr>
        <p:spPr>
          <a:xfrm rot="6602461" flipH="1">
            <a:off x="7328092" y="460274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F230BA2D-1995-4697-8E38-3EC41F770415}"/>
              </a:ext>
            </a:extLst>
          </p:cNvPr>
          <p:cNvSpPr/>
          <p:nvPr/>
        </p:nvSpPr>
        <p:spPr>
          <a:xfrm rot="6602461" flipH="1">
            <a:off x="4877858" y="468247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5" name="Овал 154">
            <a:extLst>
              <a:ext uri="{FF2B5EF4-FFF2-40B4-BE49-F238E27FC236}">
                <a16:creationId xmlns:a16="http://schemas.microsoft.com/office/drawing/2014/main" id="{152FB605-BF13-4631-913A-D6FC0F274369}"/>
              </a:ext>
            </a:extLst>
          </p:cNvPr>
          <p:cNvSpPr/>
          <p:nvPr/>
        </p:nvSpPr>
        <p:spPr>
          <a:xfrm rot="6602461" flipH="1">
            <a:off x="5030258" y="483487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0829718E-239A-4CBA-A2A1-09BBB6280955}"/>
              </a:ext>
            </a:extLst>
          </p:cNvPr>
          <p:cNvSpPr/>
          <p:nvPr/>
        </p:nvSpPr>
        <p:spPr>
          <a:xfrm rot="6602461" flipH="1">
            <a:off x="5182658" y="498727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C13358CF-31EC-4892-B5B4-8E513C64982B}"/>
              </a:ext>
            </a:extLst>
          </p:cNvPr>
          <p:cNvSpPr/>
          <p:nvPr/>
        </p:nvSpPr>
        <p:spPr>
          <a:xfrm rot="6602461" flipH="1">
            <a:off x="5335058" y="513967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323C500F-464C-4FC3-BA44-F7872528AE8D}"/>
              </a:ext>
            </a:extLst>
          </p:cNvPr>
          <p:cNvSpPr/>
          <p:nvPr/>
        </p:nvSpPr>
        <p:spPr>
          <a:xfrm rot="6602461" flipH="1">
            <a:off x="5487458" y="529207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9" name="Овал 158">
            <a:extLst>
              <a:ext uri="{FF2B5EF4-FFF2-40B4-BE49-F238E27FC236}">
                <a16:creationId xmlns:a16="http://schemas.microsoft.com/office/drawing/2014/main" id="{657CBA87-66A5-4A83-919B-78387C1AB7D1}"/>
              </a:ext>
            </a:extLst>
          </p:cNvPr>
          <p:cNvSpPr/>
          <p:nvPr/>
        </p:nvSpPr>
        <p:spPr>
          <a:xfrm rot="6602461" flipH="1">
            <a:off x="5738721" y="553290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1E03ED3B-328C-4981-B3B4-53FCA52F8CF9}"/>
              </a:ext>
            </a:extLst>
          </p:cNvPr>
          <p:cNvSpPr/>
          <p:nvPr/>
        </p:nvSpPr>
        <p:spPr>
          <a:xfrm rot="6602461" flipH="1">
            <a:off x="5891122" y="570459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1" name="Овал 160">
            <a:extLst>
              <a:ext uri="{FF2B5EF4-FFF2-40B4-BE49-F238E27FC236}">
                <a16:creationId xmlns:a16="http://schemas.microsoft.com/office/drawing/2014/main" id="{633FD3D8-929E-472D-B2BA-C01143C39885}"/>
              </a:ext>
            </a:extLst>
          </p:cNvPr>
          <p:cNvSpPr/>
          <p:nvPr/>
        </p:nvSpPr>
        <p:spPr>
          <a:xfrm rot="6602461" flipH="1">
            <a:off x="5305835" y="47505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2" name="Овал 161">
            <a:extLst>
              <a:ext uri="{FF2B5EF4-FFF2-40B4-BE49-F238E27FC236}">
                <a16:creationId xmlns:a16="http://schemas.microsoft.com/office/drawing/2014/main" id="{226DF76F-BA33-4F7B-A3D7-909AA1F36437}"/>
              </a:ext>
            </a:extLst>
          </p:cNvPr>
          <p:cNvSpPr/>
          <p:nvPr/>
        </p:nvSpPr>
        <p:spPr>
          <a:xfrm rot="6602461" flipH="1">
            <a:off x="5458235" y="49029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B1E1C091-6D09-4A0F-9317-3F53FEF6A81C}"/>
              </a:ext>
            </a:extLst>
          </p:cNvPr>
          <p:cNvSpPr/>
          <p:nvPr/>
        </p:nvSpPr>
        <p:spPr>
          <a:xfrm rot="6602461" flipH="1">
            <a:off x="5610635" y="50553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4" name="Овал 163">
            <a:extLst>
              <a:ext uri="{FF2B5EF4-FFF2-40B4-BE49-F238E27FC236}">
                <a16:creationId xmlns:a16="http://schemas.microsoft.com/office/drawing/2014/main" id="{2AD4685D-DBD2-4A63-B77C-321B37D05BE3}"/>
              </a:ext>
            </a:extLst>
          </p:cNvPr>
          <p:cNvSpPr/>
          <p:nvPr/>
        </p:nvSpPr>
        <p:spPr>
          <a:xfrm rot="6602461" flipH="1">
            <a:off x="5763035" y="52077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2BD6EA72-A696-4D07-AA56-12FDB93A4911}"/>
              </a:ext>
            </a:extLst>
          </p:cNvPr>
          <p:cNvSpPr/>
          <p:nvPr/>
        </p:nvSpPr>
        <p:spPr>
          <a:xfrm rot="6602461" flipH="1">
            <a:off x="4850258" y="498138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4E01C4BC-0087-4363-8AF3-00D8FF290ABC}"/>
              </a:ext>
            </a:extLst>
          </p:cNvPr>
          <p:cNvSpPr/>
          <p:nvPr/>
        </p:nvSpPr>
        <p:spPr>
          <a:xfrm rot="6602461" flipH="1">
            <a:off x="5002658" y="513378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7" name="Овал 166">
            <a:extLst>
              <a:ext uri="{FF2B5EF4-FFF2-40B4-BE49-F238E27FC236}">
                <a16:creationId xmlns:a16="http://schemas.microsoft.com/office/drawing/2014/main" id="{88A702E0-B775-4F15-8CAD-7A7816B9B16E}"/>
              </a:ext>
            </a:extLst>
          </p:cNvPr>
          <p:cNvSpPr/>
          <p:nvPr/>
        </p:nvSpPr>
        <p:spPr>
          <a:xfrm rot="6602461" flipH="1">
            <a:off x="5155058" y="528618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8" name="Овал 167">
            <a:extLst>
              <a:ext uri="{FF2B5EF4-FFF2-40B4-BE49-F238E27FC236}">
                <a16:creationId xmlns:a16="http://schemas.microsoft.com/office/drawing/2014/main" id="{4718226D-0062-4E8D-B6BC-EF3484578247}"/>
              </a:ext>
            </a:extLst>
          </p:cNvPr>
          <p:cNvSpPr/>
          <p:nvPr/>
        </p:nvSpPr>
        <p:spPr>
          <a:xfrm rot="6602461" flipH="1">
            <a:off x="5440329" y="550172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4C6F96C2-69F9-4A72-A5B2-8F64993E48F6}"/>
              </a:ext>
            </a:extLst>
          </p:cNvPr>
          <p:cNvSpPr/>
          <p:nvPr/>
        </p:nvSpPr>
        <p:spPr>
          <a:xfrm rot="6602461" flipH="1">
            <a:off x="4924273" y="535822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0" name="Овал 169">
            <a:extLst>
              <a:ext uri="{FF2B5EF4-FFF2-40B4-BE49-F238E27FC236}">
                <a16:creationId xmlns:a16="http://schemas.microsoft.com/office/drawing/2014/main" id="{F65EE78E-AB1F-4019-BF26-8618633D7B28}"/>
              </a:ext>
            </a:extLst>
          </p:cNvPr>
          <p:cNvSpPr/>
          <p:nvPr/>
        </p:nvSpPr>
        <p:spPr>
          <a:xfrm rot="6602461" flipH="1">
            <a:off x="5182300" y="5541023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1" name="Овал 170">
            <a:extLst>
              <a:ext uri="{FF2B5EF4-FFF2-40B4-BE49-F238E27FC236}">
                <a16:creationId xmlns:a16="http://schemas.microsoft.com/office/drawing/2014/main" id="{9EF84AC6-31B0-4A59-B57E-4367126C3916}"/>
              </a:ext>
            </a:extLst>
          </p:cNvPr>
          <p:cNvSpPr/>
          <p:nvPr/>
        </p:nvSpPr>
        <p:spPr>
          <a:xfrm rot="6602461" flipH="1">
            <a:off x="5660336" y="47672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F5503FC1-C924-4742-98AA-B65CA9739C10}"/>
              </a:ext>
            </a:extLst>
          </p:cNvPr>
          <p:cNvSpPr/>
          <p:nvPr/>
        </p:nvSpPr>
        <p:spPr>
          <a:xfrm rot="6602461" flipH="1">
            <a:off x="5812736" y="491969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3" name="Звезда: 5 точек 172">
            <a:extLst>
              <a:ext uri="{FF2B5EF4-FFF2-40B4-BE49-F238E27FC236}">
                <a16:creationId xmlns:a16="http://schemas.microsoft.com/office/drawing/2014/main" id="{58E9F9A1-AE19-40F0-9392-B1880DC58AAB}"/>
              </a:ext>
            </a:extLst>
          </p:cNvPr>
          <p:cNvSpPr/>
          <p:nvPr/>
        </p:nvSpPr>
        <p:spPr>
          <a:xfrm>
            <a:off x="6717609" y="5007432"/>
            <a:ext cx="406768" cy="313753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4" name="Звезда: 5 точек 173">
            <a:extLst>
              <a:ext uri="{FF2B5EF4-FFF2-40B4-BE49-F238E27FC236}">
                <a16:creationId xmlns:a16="http://schemas.microsoft.com/office/drawing/2014/main" id="{CAC59131-83DA-47F6-8C12-772519B8A2EC}"/>
              </a:ext>
            </a:extLst>
          </p:cNvPr>
          <p:cNvSpPr/>
          <p:nvPr/>
        </p:nvSpPr>
        <p:spPr>
          <a:xfrm>
            <a:off x="5193102" y="4682855"/>
            <a:ext cx="406768" cy="313753"/>
          </a:xfrm>
          <a:prstGeom prst="star5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75" name="Прямая соединительная линия 174">
            <a:extLst>
              <a:ext uri="{FF2B5EF4-FFF2-40B4-BE49-F238E27FC236}">
                <a16:creationId xmlns:a16="http://schemas.microsoft.com/office/drawing/2014/main" id="{2B1EDA73-3995-443A-9A08-FE3ED06B3C94}"/>
              </a:ext>
            </a:extLst>
          </p:cNvPr>
          <p:cNvCxnSpPr>
            <a:cxnSpLocks/>
          </p:cNvCxnSpPr>
          <p:nvPr/>
        </p:nvCxnSpPr>
        <p:spPr>
          <a:xfrm flipH="1" flipV="1">
            <a:off x="6218937" y="4358195"/>
            <a:ext cx="12961" cy="1551790"/>
          </a:xfrm>
          <a:prstGeom prst="line">
            <a:avLst/>
          </a:prstGeom>
          <a:ln w="762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Прямоугольник 175">
            <a:extLst>
              <a:ext uri="{FF2B5EF4-FFF2-40B4-BE49-F238E27FC236}">
                <a16:creationId xmlns:a16="http://schemas.microsoft.com/office/drawing/2014/main" id="{7DAE6D85-53CD-41B9-A9C0-70139BFEA7E8}"/>
              </a:ext>
            </a:extLst>
          </p:cNvPr>
          <p:cNvSpPr/>
          <p:nvPr/>
        </p:nvSpPr>
        <p:spPr>
          <a:xfrm>
            <a:off x="8081477" y="4088410"/>
            <a:ext cx="1382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3</a:t>
            </a: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D5A597B0-9D06-47BA-8A39-DD470AE7BE68}"/>
              </a:ext>
            </a:extLst>
          </p:cNvPr>
          <p:cNvSpPr/>
          <p:nvPr/>
        </p:nvSpPr>
        <p:spPr>
          <a:xfrm rot="6602461" flipH="1">
            <a:off x="10483315" y="43902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BCE23ADB-7033-454D-817B-4AEAE5C5886E}"/>
              </a:ext>
            </a:extLst>
          </p:cNvPr>
          <p:cNvSpPr/>
          <p:nvPr/>
        </p:nvSpPr>
        <p:spPr>
          <a:xfrm rot="6602461" flipH="1">
            <a:off x="10635715" y="45426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7BC129BD-692E-46C6-99C6-C6FB53CDBCC1}"/>
              </a:ext>
            </a:extLst>
          </p:cNvPr>
          <p:cNvSpPr/>
          <p:nvPr/>
        </p:nvSpPr>
        <p:spPr>
          <a:xfrm rot="6602461" flipH="1">
            <a:off x="10788115" y="46950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61DBBF4E-7E58-45D8-B1BC-613A42DB3F85}"/>
              </a:ext>
            </a:extLst>
          </p:cNvPr>
          <p:cNvSpPr/>
          <p:nvPr/>
        </p:nvSpPr>
        <p:spPr>
          <a:xfrm rot="6602461" flipH="1">
            <a:off x="10940515" y="484747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448496EC-AAFE-4071-8F95-61C19EF10486}"/>
              </a:ext>
            </a:extLst>
          </p:cNvPr>
          <p:cNvSpPr/>
          <p:nvPr/>
        </p:nvSpPr>
        <p:spPr>
          <a:xfrm rot="6602461" flipH="1">
            <a:off x="11191778" y="5088299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13B1EF99-EC21-455C-8E54-14D13B8B02A8}"/>
              </a:ext>
            </a:extLst>
          </p:cNvPr>
          <p:cNvSpPr/>
          <p:nvPr/>
        </p:nvSpPr>
        <p:spPr>
          <a:xfrm rot="6602461" flipH="1">
            <a:off x="11344179" y="5259985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0F914615-8BE0-40F4-8465-CAE35ECE278D}"/>
              </a:ext>
            </a:extLst>
          </p:cNvPr>
          <p:cNvSpPr/>
          <p:nvPr/>
        </p:nvSpPr>
        <p:spPr>
          <a:xfrm rot="6602461" flipH="1">
            <a:off x="10758892" y="430592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26D8A09B-749A-4CB6-A30C-D47DB0BA5EFA}"/>
              </a:ext>
            </a:extLst>
          </p:cNvPr>
          <p:cNvSpPr/>
          <p:nvPr/>
        </p:nvSpPr>
        <p:spPr>
          <a:xfrm rot="6602461" flipH="1">
            <a:off x="10911292" y="445832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700101AC-697C-4DE0-AA8E-82A55EF26068}"/>
              </a:ext>
            </a:extLst>
          </p:cNvPr>
          <p:cNvSpPr/>
          <p:nvPr/>
        </p:nvSpPr>
        <p:spPr>
          <a:xfrm rot="6602461" flipH="1">
            <a:off x="11063692" y="461072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6" name="Овал 185">
            <a:extLst>
              <a:ext uri="{FF2B5EF4-FFF2-40B4-BE49-F238E27FC236}">
                <a16:creationId xmlns:a16="http://schemas.microsoft.com/office/drawing/2014/main" id="{82F22A5B-EA2E-4741-8838-FC4CB7A3C61C}"/>
              </a:ext>
            </a:extLst>
          </p:cNvPr>
          <p:cNvSpPr/>
          <p:nvPr/>
        </p:nvSpPr>
        <p:spPr>
          <a:xfrm rot="6602461" flipH="1">
            <a:off x="11216092" y="476312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7" name="Овал 186">
            <a:extLst>
              <a:ext uri="{FF2B5EF4-FFF2-40B4-BE49-F238E27FC236}">
                <a16:creationId xmlns:a16="http://schemas.microsoft.com/office/drawing/2014/main" id="{803EF7BA-31BE-48D5-9CCB-4A98189FE48F}"/>
              </a:ext>
            </a:extLst>
          </p:cNvPr>
          <p:cNvSpPr/>
          <p:nvPr/>
        </p:nvSpPr>
        <p:spPr>
          <a:xfrm rot="6602461" flipH="1">
            <a:off x="10303315" y="453677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8" name="Овал 187">
            <a:extLst>
              <a:ext uri="{FF2B5EF4-FFF2-40B4-BE49-F238E27FC236}">
                <a16:creationId xmlns:a16="http://schemas.microsoft.com/office/drawing/2014/main" id="{C9CAC618-6E01-4851-85FE-F9BE65CD4E70}"/>
              </a:ext>
            </a:extLst>
          </p:cNvPr>
          <p:cNvSpPr/>
          <p:nvPr/>
        </p:nvSpPr>
        <p:spPr>
          <a:xfrm rot="6602461" flipH="1">
            <a:off x="10455715" y="468917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9" name="Овал 188">
            <a:extLst>
              <a:ext uri="{FF2B5EF4-FFF2-40B4-BE49-F238E27FC236}">
                <a16:creationId xmlns:a16="http://schemas.microsoft.com/office/drawing/2014/main" id="{83FCAE6B-9902-45E2-9B3E-FFDE30AAB6DA}"/>
              </a:ext>
            </a:extLst>
          </p:cNvPr>
          <p:cNvSpPr/>
          <p:nvPr/>
        </p:nvSpPr>
        <p:spPr>
          <a:xfrm rot="6602461" flipH="1">
            <a:off x="10608115" y="484157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7220111C-A444-4D0C-B237-C80E1337A8EE}"/>
              </a:ext>
            </a:extLst>
          </p:cNvPr>
          <p:cNvSpPr/>
          <p:nvPr/>
        </p:nvSpPr>
        <p:spPr>
          <a:xfrm rot="6602461" flipH="1">
            <a:off x="10893386" y="5057113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1" name="Овал 190">
            <a:extLst>
              <a:ext uri="{FF2B5EF4-FFF2-40B4-BE49-F238E27FC236}">
                <a16:creationId xmlns:a16="http://schemas.microsoft.com/office/drawing/2014/main" id="{3D881E0B-5105-4114-9A61-418B781EDB86}"/>
              </a:ext>
            </a:extLst>
          </p:cNvPr>
          <p:cNvSpPr/>
          <p:nvPr/>
        </p:nvSpPr>
        <p:spPr>
          <a:xfrm rot="6602461" flipH="1">
            <a:off x="10377330" y="4913615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2" name="Овал 191">
            <a:extLst>
              <a:ext uri="{FF2B5EF4-FFF2-40B4-BE49-F238E27FC236}">
                <a16:creationId xmlns:a16="http://schemas.microsoft.com/office/drawing/2014/main" id="{04AF17C4-C9BF-402C-ACB4-5F5D47F6604D}"/>
              </a:ext>
            </a:extLst>
          </p:cNvPr>
          <p:cNvSpPr/>
          <p:nvPr/>
        </p:nvSpPr>
        <p:spPr>
          <a:xfrm rot="6602461" flipH="1">
            <a:off x="10635357" y="5096416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3" name="Овал 192">
            <a:extLst>
              <a:ext uri="{FF2B5EF4-FFF2-40B4-BE49-F238E27FC236}">
                <a16:creationId xmlns:a16="http://schemas.microsoft.com/office/drawing/2014/main" id="{370DAB42-90A5-452F-924A-0B88F862C5F1}"/>
              </a:ext>
            </a:extLst>
          </p:cNvPr>
          <p:cNvSpPr/>
          <p:nvPr/>
        </p:nvSpPr>
        <p:spPr>
          <a:xfrm rot="6602461" flipH="1">
            <a:off x="11113393" y="432269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4" name="Овал 193">
            <a:extLst>
              <a:ext uri="{FF2B5EF4-FFF2-40B4-BE49-F238E27FC236}">
                <a16:creationId xmlns:a16="http://schemas.microsoft.com/office/drawing/2014/main" id="{DB0B730A-24B5-4D8C-B4C2-7D665D09EDD8}"/>
              </a:ext>
            </a:extLst>
          </p:cNvPr>
          <p:cNvSpPr/>
          <p:nvPr/>
        </p:nvSpPr>
        <p:spPr>
          <a:xfrm rot="6602461" flipH="1">
            <a:off x="11265793" y="447509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5" name="Овал 194">
            <a:extLst>
              <a:ext uri="{FF2B5EF4-FFF2-40B4-BE49-F238E27FC236}">
                <a16:creationId xmlns:a16="http://schemas.microsoft.com/office/drawing/2014/main" id="{33710DBD-6AA8-4102-AF3C-304456A7715E}"/>
              </a:ext>
            </a:extLst>
          </p:cNvPr>
          <p:cNvSpPr/>
          <p:nvPr/>
        </p:nvSpPr>
        <p:spPr>
          <a:xfrm rot="6602461" flipH="1">
            <a:off x="8815559" y="45548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6" name="Овал 195">
            <a:extLst>
              <a:ext uri="{FF2B5EF4-FFF2-40B4-BE49-F238E27FC236}">
                <a16:creationId xmlns:a16="http://schemas.microsoft.com/office/drawing/2014/main" id="{1A50BF8A-6BD8-40DD-B586-663DE82D4C08}"/>
              </a:ext>
            </a:extLst>
          </p:cNvPr>
          <p:cNvSpPr/>
          <p:nvPr/>
        </p:nvSpPr>
        <p:spPr>
          <a:xfrm rot="6602461" flipH="1">
            <a:off x="8967959" y="47072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7" name="Овал 196">
            <a:extLst>
              <a:ext uri="{FF2B5EF4-FFF2-40B4-BE49-F238E27FC236}">
                <a16:creationId xmlns:a16="http://schemas.microsoft.com/office/drawing/2014/main" id="{F0EF62C3-B2C9-4296-B5B4-647E42400654}"/>
              </a:ext>
            </a:extLst>
          </p:cNvPr>
          <p:cNvSpPr/>
          <p:nvPr/>
        </p:nvSpPr>
        <p:spPr>
          <a:xfrm rot="6602461" flipH="1">
            <a:off x="9120359" y="48596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8" name="Овал 197">
            <a:extLst>
              <a:ext uri="{FF2B5EF4-FFF2-40B4-BE49-F238E27FC236}">
                <a16:creationId xmlns:a16="http://schemas.microsoft.com/office/drawing/2014/main" id="{7747ABCE-2650-4072-A159-50EB3B494C87}"/>
              </a:ext>
            </a:extLst>
          </p:cNvPr>
          <p:cNvSpPr/>
          <p:nvPr/>
        </p:nvSpPr>
        <p:spPr>
          <a:xfrm rot="6602461" flipH="1">
            <a:off x="9272759" y="50120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9" name="Овал 198">
            <a:extLst>
              <a:ext uri="{FF2B5EF4-FFF2-40B4-BE49-F238E27FC236}">
                <a16:creationId xmlns:a16="http://schemas.microsoft.com/office/drawing/2014/main" id="{F464CE4F-026E-41FF-9CBF-8363346EA637}"/>
              </a:ext>
            </a:extLst>
          </p:cNvPr>
          <p:cNvSpPr/>
          <p:nvPr/>
        </p:nvSpPr>
        <p:spPr>
          <a:xfrm rot="6602461" flipH="1">
            <a:off x="9425159" y="5164428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0" name="Овал 199">
            <a:extLst>
              <a:ext uri="{FF2B5EF4-FFF2-40B4-BE49-F238E27FC236}">
                <a16:creationId xmlns:a16="http://schemas.microsoft.com/office/drawing/2014/main" id="{21503446-B826-4610-BBFC-F67AF17AD99E}"/>
              </a:ext>
            </a:extLst>
          </p:cNvPr>
          <p:cNvSpPr/>
          <p:nvPr/>
        </p:nvSpPr>
        <p:spPr>
          <a:xfrm rot="6602461" flipH="1">
            <a:off x="9676422" y="540525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1" name="Овал 200">
            <a:extLst>
              <a:ext uri="{FF2B5EF4-FFF2-40B4-BE49-F238E27FC236}">
                <a16:creationId xmlns:a16="http://schemas.microsoft.com/office/drawing/2014/main" id="{0A0AB552-B6D2-43A6-A81D-715BB08A830F}"/>
              </a:ext>
            </a:extLst>
          </p:cNvPr>
          <p:cNvSpPr/>
          <p:nvPr/>
        </p:nvSpPr>
        <p:spPr>
          <a:xfrm rot="6602461" flipH="1">
            <a:off x="9828823" y="557694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2" name="Овал 201">
            <a:extLst>
              <a:ext uri="{FF2B5EF4-FFF2-40B4-BE49-F238E27FC236}">
                <a16:creationId xmlns:a16="http://schemas.microsoft.com/office/drawing/2014/main" id="{8FF00CBF-2435-4340-B9DD-54EA62B7A677}"/>
              </a:ext>
            </a:extLst>
          </p:cNvPr>
          <p:cNvSpPr/>
          <p:nvPr/>
        </p:nvSpPr>
        <p:spPr>
          <a:xfrm rot="6602461" flipH="1">
            <a:off x="9243536" y="46228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3" name="Овал 202">
            <a:extLst>
              <a:ext uri="{FF2B5EF4-FFF2-40B4-BE49-F238E27FC236}">
                <a16:creationId xmlns:a16="http://schemas.microsoft.com/office/drawing/2014/main" id="{283E96E2-CF4D-4452-879C-00232FD030EB}"/>
              </a:ext>
            </a:extLst>
          </p:cNvPr>
          <p:cNvSpPr/>
          <p:nvPr/>
        </p:nvSpPr>
        <p:spPr>
          <a:xfrm rot="6602461" flipH="1">
            <a:off x="9395936" y="47752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4" name="Овал 203">
            <a:extLst>
              <a:ext uri="{FF2B5EF4-FFF2-40B4-BE49-F238E27FC236}">
                <a16:creationId xmlns:a16="http://schemas.microsoft.com/office/drawing/2014/main" id="{9E5642BF-7BEC-4106-937B-9E6C6B8A3E72}"/>
              </a:ext>
            </a:extLst>
          </p:cNvPr>
          <p:cNvSpPr/>
          <p:nvPr/>
        </p:nvSpPr>
        <p:spPr>
          <a:xfrm rot="6602461" flipH="1">
            <a:off x="9548336" y="49276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5" name="Овал 204">
            <a:extLst>
              <a:ext uri="{FF2B5EF4-FFF2-40B4-BE49-F238E27FC236}">
                <a16:creationId xmlns:a16="http://schemas.microsoft.com/office/drawing/2014/main" id="{58ADBA98-1232-47D0-A9E4-2B32034014D5}"/>
              </a:ext>
            </a:extLst>
          </p:cNvPr>
          <p:cNvSpPr/>
          <p:nvPr/>
        </p:nvSpPr>
        <p:spPr>
          <a:xfrm rot="6602461" flipH="1">
            <a:off x="9700736" y="5080077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6" name="Овал 205">
            <a:extLst>
              <a:ext uri="{FF2B5EF4-FFF2-40B4-BE49-F238E27FC236}">
                <a16:creationId xmlns:a16="http://schemas.microsoft.com/office/drawing/2014/main" id="{3BD0C72C-2C41-4F91-B916-C2B1E2E4D226}"/>
              </a:ext>
            </a:extLst>
          </p:cNvPr>
          <p:cNvSpPr/>
          <p:nvPr/>
        </p:nvSpPr>
        <p:spPr>
          <a:xfrm rot="6602461" flipH="1">
            <a:off x="8787959" y="485373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7" name="Овал 206">
            <a:extLst>
              <a:ext uri="{FF2B5EF4-FFF2-40B4-BE49-F238E27FC236}">
                <a16:creationId xmlns:a16="http://schemas.microsoft.com/office/drawing/2014/main" id="{9C3A957D-01CF-42B7-8AB6-D0EAC0EEE11F}"/>
              </a:ext>
            </a:extLst>
          </p:cNvPr>
          <p:cNvSpPr/>
          <p:nvPr/>
        </p:nvSpPr>
        <p:spPr>
          <a:xfrm rot="6602461" flipH="1">
            <a:off x="8940359" y="500613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8" name="Овал 207">
            <a:extLst>
              <a:ext uri="{FF2B5EF4-FFF2-40B4-BE49-F238E27FC236}">
                <a16:creationId xmlns:a16="http://schemas.microsoft.com/office/drawing/2014/main" id="{E1E0E058-702A-4480-B098-4368009D3100}"/>
              </a:ext>
            </a:extLst>
          </p:cNvPr>
          <p:cNvSpPr/>
          <p:nvPr/>
        </p:nvSpPr>
        <p:spPr>
          <a:xfrm rot="6602461" flipH="1">
            <a:off x="9092759" y="515853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9" name="Овал 208">
            <a:extLst>
              <a:ext uri="{FF2B5EF4-FFF2-40B4-BE49-F238E27FC236}">
                <a16:creationId xmlns:a16="http://schemas.microsoft.com/office/drawing/2014/main" id="{7FCAF8DB-26A2-4A99-9345-3858629D9A81}"/>
              </a:ext>
            </a:extLst>
          </p:cNvPr>
          <p:cNvSpPr/>
          <p:nvPr/>
        </p:nvSpPr>
        <p:spPr>
          <a:xfrm rot="6602461" flipH="1">
            <a:off x="9378030" y="5374069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0" name="Овал 209">
            <a:extLst>
              <a:ext uri="{FF2B5EF4-FFF2-40B4-BE49-F238E27FC236}">
                <a16:creationId xmlns:a16="http://schemas.microsoft.com/office/drawing/2014/main" id="{DA9E8B75-2232-4482-8E85-ACC034DC76DB}"/>
              </a:ext>
            </a:extLst>
          </p:cNvPr>
          <p:cNvSpPr/>
          <p:nvPr/>
        </p:nvSpPr>
        <p:spPr>
          <a:xfrm rot="6602461" flipH="1">
            <a:off x="8861974" y="523057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1" name="Овал 210">
            <a:extLst>
              <a:ext uri="{FF2B5EF4-FFF2-40B4-BE49-F238E27FC236}">
                <a16:creationId xmlns:a16="http://schemas.microsoft.com/office/drawing/2014/main" id="{73ED8FD9-F877-4AC0-93A3-1048876EA732}"/>
              </a:ext>
            </a:extLst>
          </p:cNvPr>
          <p:cNvSpPr/>
          <p:nvPr/>
        </p:nvSpPr>
        <p:spPr>
          <a:xfrm rot="6602461" flipH="1">
            <a:off x="9120001" y="541337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2" name="Овал 211">
            <a:extLst>
              <a:ext uri="{FF2B5EF4-FFF2-40B4-BE49-F238E27FC236}">
                <a16:creationId xmlns:a16="http://schemas.microsoft.com/office/drawing/2014/main" id="{B9AD1EB7-0CA1-4423-9CED-E3B365D90587}"/>
              </a:ext>
            </a:extLst>
          </p:cNvPr>
          <p:cNvSpPr/>
          <p:nvPr/>
        </p:nvSpPr>
        <p:spPr>
          <a:xfrm rot="6602461" flipH="1">
            <a:off x="9598037" y="463964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3" name="Овал 212">
            <a:extLst>
              <a:ext uri="{FF2B5EF4-FFF2-40B4-BE49-F238E27FC236}">
                <a16:creationId xmlns:a16="http://schemas.microsoft.com/office/drawing/2014/main" id="{CD79FADD-B7CA-4A6D-AD26-4BCA92C790DA}"/>
              </a:ext>
            </a:extLst>
          </p:cNvPr>
          <p:cNvSpPr/>
          <p:nvPr/>
        </p:nvSpPr>
        <p:spPr>
          <a:xfrm rot="6602461" flipH="1">
            <a:off x="9750437" y="4792046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4" name="Звезда: 5 точек 213">
            <a:extLst>
              <a:ext uri="{FF2B5EF4-FFF2-40B4-BE49-F238E27FC236}">
                <a16:creationId xmlns:a16="http://schemas.microsoft.com/office/drawing/2014/main" id="{56629E6F-4C81-4951-96F8-70D25469FBE7}"/>
              </a:ext>
            </a:extLst>
          </p:cNvPr>
          <p:cNvSpPr/>
          <p:nvPr/>
        </p:nvSpPr>
        <p:spPr>
          <a:xfrm>
            <a:off x="10692011" y="4580847"/>
            <a:ext cx="406768" cy="313753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5" name="Звезда: 5 точек 214">
            <a:extLst>
              <a:ext uri="{FF2B5EF4-FFF2-40B4-BE49-F238E27FC236}">
                <a16:creationId xmlns:a16="http://schemas.microsoft.com/office/drawing/2014/main" id="{693B42D4-E574-4A88-BFA8-AE3A3652A313}"/>
              </a:ext>
            </a:extLst>
          </p:cNvPr>
          <p:cNvSpPr/>
          <p:nvPr/>
        </p:nvSpPr>
        <p:spPr>
          <a:xfrm>
            <a:off x="9156862" y="4948753"/>
            <a:ext cx="406768" cy="313753"/>
          </a:xfrm>
          <a:prstGeom prst="star5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04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5" grpId="0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6" grpId="0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 descr="Using K-Means Clustering to Quantize Dataset Samples (Part 1)">
            <a:extLst>
              <a:ext uri="{FF2B5EF4-FFF2-40B4-BE49-F238E27FC236}">
                <a16:creationId xmlns:a16="http://schemas.microsoft.com/office/drawing/2014/main" id="{D676C073-9CDF-40AC-9350-0BD39FB395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700809"/>
            <a:ext cx="504056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 выбрать К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82398BF-C0CA-4CF1-A900-71B83DA234B8}"/>
              </a:ext>
            </a:extLst>
          </p:cNvPr>
          <p:cNvSpPr/>
          <p:nvPr/>
        </p:nvSpPr>
        <p:spPr>
          <a:xfrm>
            <a:off x="551384" y="1736369"/>
            <a:ext cx="6896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Локтевой метод (</a:t>
            </a: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Elbow method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CC4874B-EE3E-41C9-9393-9D4C6E755202}"/>
              </a:ext>
            </a:extLst>
          </p:cNvPr>
          <p:cNvCxnSpPr>
            <a:cxnSpLocks/>
          </p:cNvCxnSpPr>
          <p:nvPr/>
        </p:nvCxnSpPr>
        <p:spPr>
          <a:xfrm flipV="1">
            <a:off x="4151784" y="3359018"/>
            <a:ext cx="0" cy="23762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A82C77AC-A793-400B-B518-E4783F14B407}"/>
              </a:ext>
            </a:extLst>
          </p:cNvPr>
          <p:cNvCxnSpPr>
            <a:cxnSpLocks/>
          </p:cNvCxnSpPr>
          <p:nvPr/>
        </p:nvCxnSpPr>
        <p:spPr>
          <a:xfrm>
            <a:off x="3888157" y="5522288"/>
            <a:ext cx="3925846" cy="129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ECE771F-EE03-4905-AA41-C5CD66C231EF}"/>
                  </a:ext>
                </a:extLst>
              </p:cNvPr>
              <p:cNvSpPr/>
              <p:nvPr/>
            </p:nvSpPr>
            <p:spPr>
              <a:xfrm>
                <a:off x="3236817" y="4145164"/>
                <a:ext cx="859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SSD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ECE771F-EE03-4905-AA41-C5CD66C23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817" y="4145164"/>
                <a:ext cx="85953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25">
            <a:extLst>
              <a:ext uri="{FF2B5EF4-FFF2-40B4-BE49-F238E27FC236}">
                <a16:creationId xmlns:a16="http://schemas.microsoft.com/office/drawing/2014/main" id="{6474DB46-0E39-410C-A539-61FE1DD79675}"/>
              </a:ext>
            </a:extLst>
          </p:cNvPr>
          <p:cNvSpPr/>
          <p:nvPr/>
        </p:nvSpPr>
        <p:spPr>
          <a:xfrm rot="6602461" flipH="1">
            <a:off x="4482270" y="376084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5A704AB-4CB3-497C-8880-05CB747029E7}"/>
              </a:ext>
            </a:extLst>
          </p:cNvPr>
          <p:cNvSpPr/>
          <p:nvPr/>
        </p:nvSpPr>
        <p:spPr>
          <a:xfrm rot="6602461" flipH="1">
            <a:off x="4871505" y="445925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8F4A710-BFCF-4CD0-90D9-4B911958FC42}"/>
              </a:ext>
            </a:extLst>
          </p:cNvPr>
          <p:cNvSpPr/>
          <p:nvPr/>
        </p:nvSpPr>
        <p:spPr>
          <a:xfrm rot="6602461" flipH="1">
            <a:off x="5345446" y="49370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D96E085-C7E9-43A6-9E91-3E7F84AB2E14}"/>
              </a:ext>
            </a:extLst>
          </p:cNvPr>
          <p:cNvSpPr/>
          <p:nvPr/>
        </p:nvSpPr>
        <p:spPr>
          <a:xfrm rot="6602461" flipH="1">
            <a:off x="5958393" y="503217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437AD6CD-E288-4F9C-9304-3FBEF4C6B094}"/>
              </a:ext>
            </a:extLst>
          </p:cNvPr>
          <p:cNvSpPr/>
          <p:nvPr/>
        </p:nvSpPr>
        <p:spPr>
          <a:xfrm rot="6602461" flipH="1">
            <a:off x="6518572" y="511684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DF99152-4385-41A9-B47C-621D60F3D44A}"/>
                  </a:ext>
                </a:extLst>
              </p:cNvPr>
              <p:cNvSpPr/>
              <p:nvPr/>
            </p:nvSpPr>
            <p:spPr>
              <a:xfrm>
                <a:off x="4407285" y="5542513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DF99152-4385-41A9-B47C-621D60F3D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85" y="5542513"/>
                <a:ext cx="38504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C439DD6-AB10-4106-A4F8-E26C2E788D54}"/>
                  </a:ext>
                </a:extLst>
              </p:cNvPr>
              <p:cNvSpPr/>
              <p:nvPr/>
            </p:nvSpPr>
            <p:spPr>
              <a:xfrm>
                <a:off x="4759030" y="5563592"/>
                <a:ext cx="3850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0C439DD6-AB10-4106-A4F8-E26C2E788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30" y="5563592"/>
                <a:ext cx="3850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551667C0-2415-40E9-AB37-829CDE4E3737}"/>
                  </a:ext>
                </a:extLst>
              </p:cNvPr>
              <p:cNvSpPr/>
              <p:nvPr/>
            </p:nvSpPr>
            <p:spPr>
              <a:xfrm>
                <a:off x="5265282" y="5563592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551667C0-2415-40E9-AB37-829CDE4E3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282" y="5563592"/>
                <a:ext cx="38504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1F41FA7-98E2-46A4-9C5F-82CEEE2A1E39}"/>
                  </a:ext>
                </a:extLst>
              </p:cNvPr>
              <p:cNvSpPr/>
              <p:nvPr/>
            </p:nvSpPr>
            <p:spPr>
              <a:xfrm>
                <a:off x="5810742" y="5587666"/>
                <a:ext cx="3850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1F41FA7-98E2-46A4-9C5F-82CEEE2A1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742" y="5587666"/>
                <a:ext cx="38504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2CDED30-BF1C-46B7-A53F-00083DF03A8B}"/>
                  </a:ext>
                </a:extLst>
              </p:cNvPr>
              <p:cNvSpPr/>
              <p:nvPr/>
            </p:nvSpPr>
            <p:spPr>
              <a:xfrm>
                <a:off x="6387375" y="5585965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2CDED30-BF1C-46B7-A53F-00083DF03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375" y="5585965"/>
                <a:ext cx="38504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2F863DD1-9DE1-420B-874A-9CAA6C844A19}"/>
                  </a:ext>
                </a:extLst>
              </p:cNvPr>
              <p:cNvSpPr/>
              <p:nvPr/>
            </p:nvSpPr>
            <p:spPr>
              <a:xfrm>
                <a:off x="6929759" y="5551220"/>
                <a:ext cx="3850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6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2F863DD1-9DE1-420B-874A-9CAA6C844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59" y="5551220"/>
                <a:ext cx="38504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>
            <a:extLst>
              <a:ext uri="{FF2B5EF4-FFF2-40B4-BE49-F238E27FC236}">
                <a16:creationId xmlns:a16="http://schemas.microsoft.com/office/drawing/2014/main" id="{9CA01909-69EB-416C-9637-6C312A514FDF}"/>
              </a:ext>
            </a:extLst>
          </p:cNvPr>
          <p:cNvSpPr/>
          <p:nvPr/>
        </p:nvSpPr>
        <p:spPr>
          <a:xfrm rot="6602461" flipH="1">
            <a:off x="6975288" y="520576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0205B826-38F5-4F8B-AB10-D52F73BE31FE}"/>
              </a:ext>
            </a:extLst>
          </p:cNvPr>
          <p:cNvSpPr/>
          <p:nvPr/>
        </p:nvSpPr>
        <p:spPr>
          <a:xfrm>
            <a:off x="601666" y="2357850"/>
            <a:ext cx="11038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разных k рассчитывается SSD (инерция) до центров их кластеров.</a:t>
            </a:r>
          </a:p>
        </p:txBody>
      </p:sp>
    </p:spTree>
    <p:extLst>
      <p:ext uri="{BB962C8B-B14F-4D97-AF65-F5344CB8AC3E}">
        <p14:creationId xmlns:p14="http://schemas.microsoft.com/office/powerpoint/2010/main" val="22583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25" grpId="0"/>
      <p:bldP spid="26" grpId="0" animBg="1"/>
      <p:bldP spid="30" grpId="0" animBg="1"/>
      <p:bldP spid="31" grpId="0" animBg="1"/>
      <p:bldP spid="32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75D3C3C-1241-4234-98F4-FE650DE49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857" t="4928" r="3826" b="9924"/>
          <a:stretch/>
        </p:blipFill>
        <p:spPr>
          <a:xfrm>
            <a:off x="1631504" y="2273707"/>
            <a:ext cx="3816424" cy="187693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B51801D-C747-4D4E-AF2F-B179806167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745" t="3561" r="3223" b="9404"/>
          <a:stretch/>
        </p:blipFill>
        <p:spPr>
          <a:xfrm>
            <a:off x="6913587" y="2170316"/>
            <a:ext cx="4221534" cy="2081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EF66007-DB2A-480A-AA1E-F0A8100D8897}"/>
                  </a:ext>
                </a:extLst>
              </p:cNvPr>
              <p:cNvSpPr/>
              <p:nvPr/>
            </p:nvSpPr>
            <p:spPr>
              <a:xfrm>
                <a:off x="2424045" y="1560143"/>
                <a:ext cx="20846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к = 2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EF66007-DB2A-480A-AA1E-F0A8100D8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045" y="1560143"/>
                <a:ext cx="208461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21CF10D-A851-4B8B-B7DA-DD8F72F15D0D}"/>
                  </a:ext>
                </a:extLst>
              </p:cNvPr>
              <p:cNvSpPr/>
              <p:nvPr/>
            </p:nvSpPr>
            <p:spPr>
              <a:xfrm>
                <a:off x="8309287" y="1618708"/>
                <a:ext cx="20846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к =</m:t>
                      </m:r>
                      <m:r>
                        <a:rPr lang="ru-RU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21CF10D-A851-4B8B-B7DA-DD8F72F15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87" y="1618708"/>
                <a:ext cx="208461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A9BBB42-004B-42A8-BCA9-A0A2C787CADE}"/>
                  </a:ext>
                </a:extLst>
              </p:cNvPr>
              <p:cNvSpPr/>
              <p:nvPr/>
            </p:nvSpPr>
            <p:spPr>
              <a:xfrm>
                <a:off x="5053693" y="3976394"/>
                <a:ext cx="20846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к =</m:t>
                      </m:r>
                      <m:r>
                        <a:rPr lang="ru-RU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6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A9BBB42-004B-42A8-BCA9-A0A2C787C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693" y="3976394"/>
                <a:ext cx="208461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F8F9647-ADED-4D6D-B36B-2FFE42C117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166" t="3084" r="3283" b="9881"/>
          <a:stretch/>
        </p:blipFill>
        <p:spPr>
          <a:xfrm>
            <a:off x="3889815" y="4576090"/>
            <a:ext cx="3980321" cy="19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11B8504-FA97-4FBB-89A0-71E49F61CFA3}"/>
              </a:ext>
            </a:extLst>
          </p:cNvPr>
          <p:cNvSpPr/>
          <p:nvPr/>
        </p:nvSpPr>
        <p:spPr>
          <a:xfrm>
            <a:off x="444120" y="2016293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KMeans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2E79377-4BAD-4E0F-8E23-B59280931030}"/>
              </a:ext>
            </a:extLst>
          </p:cNvPr>
          <p:cNvSpPr/>
          <p:nvPr/>
        </p:nvSpPr>
        <p:spPr>
          <a:xfrm>
            <a:off x="444120" y="2568221"/>
            <a:ext cx="9227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km = KMeans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n_clusters=k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2D335F4-B0BA-48B2-AA8C-A114583464DC}"/>
              </a:ext>
            </a:extLst>
          </p:cNvPr>
          <p:cNvSpPr/>
          <p:nvPr/>
        </p:nvSpPr>
        <p:spPr>
          <a:xfrm>
            <a:off x="485574" y="5330734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ssd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km.inertia_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A929A6-4AD7-4F79-BDCD-EAC0C69B36E7}"/>
              </a:ext>
            </a:extLst>
          </p:cNvPr>
          <p:cNvSpPr/>
          <p:nvPr/>
        </p:nvSpPr>
        <p:spPr>
          <a:xfrm>
            <a:off x="485574" y="408527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km.fit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centroids = km.cluster_centers_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 = km.fit_predict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C6BAC2-6C65-462C-95DF-70E4ABACBC00}"/>
              </a:ext>
            </a:extLst>
          </p:cNvPr>
          <p:cNvSpPr/>
          <p:nvPr/>
        </p:nvSpPr>
        <p:spPr>
          <a:xfrm>
            <a:off x="2351584" y="3444763"/>
            <a:ext cx="100195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KMeans(algorithm='auto', copy_x=True, init=‘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k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-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means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++', max_iter=300, n_clusters=5, n_init=10, n_jobs=None, precompute_distances='auto', random_state=None, tol=0.0001, verbose=0)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506F32-EF38-4C57-AB64-C40257AD7AE7}"/>
              </a:ext>
            </a:extLst>
          </p:cNvPr>
          <p:cNvSpPr/>
          <p:nvPr/>
        </p:nvSpPr>
        <p:spPr>
          <a:xfrm>
            <a:off x="438210" y="3114537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km.get_params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5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  <p:bldP spid="18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19536" y="11247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407368" y="1772816"/>
            <a:ext cx="1116755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Однопараметрический: количество кластеров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относительно легко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проверяется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Рандомизированный: зависит от первоначального выбора, чувствителен к единичным выбросам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Часто используемые способы оптимизации центров кластера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учитывает структуру самих кластеров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размерности. Антон Долганов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63352" y="1628800"/>
            <a:ext cx="118093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lvl="1"/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модель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спуск, регуляризация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ошибок; Ошибки 1 и 2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рода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ROC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408F2F-3C64-48EE-9C18-646B1950B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rcRect l="6246" t="1101" r="553" b="3943"/>
          <a:stretch/>
        </p:blipFill>
        <p:spPr>
          <a:xfrm>
            <a:off x="3215680" y="1772816"/>
            <a:ext cx="4931548" cy="47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К-средних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91344" y="1700808"/>
            <a:ext cx="9037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Оцените матрицу близости для каждой точки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/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276634" y="199300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360415" y="196868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29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068721" y="314513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Овал 3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988602" y="5305377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Овал 3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8908482" y="472931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Овал 36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40730" y="5377385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48126" y="2776456"/>
            <a:ext cx="80803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Сгруппируйте две ближайшие точки в одну 	группу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Пересчитать матрицу близости</a:t>
            </a:r>
          </a:p>
        </p:txBody>
      </p:sp>
      <p:sp>
        <p:nvSpPr>
          <p:cNvPr id="4" name="Овал 3"/>
          <p:cNvSpPr/>
          <p:nvPr/>
        </p:nvSpPr>
        <p:spPr>
          <a:xfrm>
            <a:off x="9264352" y="1844824"/>
            <a:ext cx="1656184" cy="86409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31757" y="4403128"/>
            <a:ext cx="7577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Повторить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 у вас не будет  	только одна группа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Следите за матрицей близости на 	каждом шаге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9912424" y="5157192"/>
            <a:ext cx="1872208" cy="86409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8688288" y="1844824"/>
            <a:ext cx="3168352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8832304" y="4077072"/>
            <a:ext cx="3240360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400256" y="1772816"/>
            <a:ext cx="3888432" cy="4680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3071664" y="1349725"/>
            <a:ext cx="56255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22212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9" grpId="0"/>
      <p:bldP spid="39" grpId="0"/>
      <p:bldP spid="4" grpId="0" animBg="1"/>
      <p:bldP spid="41" grpId="0"/>
      <p:bldP spid="42" grpId="0" animBg="1"/>
      <p:bldP spid="43" grpId="0" animBg="1"/>
      <p:bldP spid="44" grpId="0" animBg="1"/>
      <p:bldP spid="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кратчайшее расстояние между любыми двумя точками в обоих кластерах</a:t>
            </a:r>
          </a:p>
        </p:txBody>
      </p:sp>
      <p:cxnSp>
        <p:nvCxnSpPr>
          <p:cNvPr id="5" name="Прямая соединительная линия 4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193A367F-40F1-4856-AEDA-73EF6D589691}"/>
              </a:ext>
            </a:extLst>
          </p:cNvPr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6FDCEBC-3704-4AF6-8967-88B61EEA842F}"/>
              </a:ext>
            </a:extLst>
          </p:cNvPr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0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9223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наибольшее расстояние между любыми двумя точками в обоих кластерах</a:t>
            </a:r>
          </a:p>
        </p:txBody>
      </p:sp>
    </p:spTree>
    <p:extLst>
      <p:ext uri="{BB962C8B-B14F-4D97-AF65-F5344CB8AC3E}">
        <p14:creationId xmlns:p14="http://schemas.microsoft.com/office/powerpoint/2010/main" val="20645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среднее расстояние между каждой точкой в одном кластере и каждой точкой в другом кластере</a:t>
            </a:r>
          </a:p>
        </p:txBody>
      </p:sp>
      <p:cxnSp>
        <p:nvCxnSpPr>
          <p:cNvPr id="27" name="Прямая соединительная линия 26"/>
          <p:cNvCxnSpPr>
            <a:stCxn id="40" idx="2"/>
            <a:endCxn id="5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40" idx="1"/>
            <a:endCxn id="5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46" idx="1"/>
            <a:endCxn id="5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46" idx="1"/>
            <a:endCxn id="5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>
            <a:stCxn id="49" idx="2"/>
            <a:endCxn id="5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49" idx="2"/>
            <a:endCxn id="5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5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cxnSp>
        <p:nvCxnSpPr>
          <p:cNvPr id="27" name="Прямая соединительная линия 26"/>
          <p:cNvCxnSpPr>
            <a:stCxn id="15" idx="2"/>
            <a:endCxn id="18" idx="0"/>
          </p:cNvCxnSpPr>
          <p:nvPr/>
        </p:nvCxnSpPr>
        <p:spPr>
          <a:xfrm>
            <a:off x="10632504" y="3501008"/>
            <a:ext cx="36004" cy="18002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одного кластера до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другого кластера</a:t>
            </a:r>
          </a:p>
        </p:txBody>
      </p:sp>
      <p:sp>
        <p:nvSpPr>
          <p:cNvPr id="15" name="Ромб 14"/>
          <p:cNvSpPr/>
          <p:nvPr/>
        </p:nvSpPr>
        <p:spPr>
          <a:xfrm>
            <a:off x="10416480" y="3068960"/>
            <a:ext cx="432048" cy="432048"/>
          </a:xfrm>
          <a:prstGeom prst="diamond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10488488" y="5301208"/>
            <a:ext cx="360040" cy="432048"/>
          </a:xfrm>
          <a:prstGeom prst="diamond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5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5" grpId="0"/>
      <p:bldP spid="15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 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4149080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Ward’s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(Связь Уорда)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средний квадрат расстояния между каждой точкой     в одном кластере до каждой точке в другом кластере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Овал 4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Овал 4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Овал 60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3" name="Прямая соединительная линия 62"/>
          <p:cNvCxnSpPr>
            <a:stCxn id="32" idx="2"/>
            <a:endCxn id="4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32" idx="2"/>
            <a:endCxn id="4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stCxn id="32" idx="1"/>
            <a:endCxn id="4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stCxn id="34" idx="1"/>
            <a:endCxn id="4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>
            <a:stCxn id="34" idx="1"/>
            <a:endCxn id="4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38" idx="2"/>
            <a:endCxn id="4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38" idx="2"/>
            <a:endCxn id="4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>
            <a:stCxn id="38" idx="2"/>
            <a:endCxn id="4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D98A1F9-9C8C-45AA-BBA4-5D7A7D0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2903D07-7B01-4C24-912D-1C7193041C83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74375E-4721-473F-A8C0-2EDA5D3F2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07" y="1988064"/>
            <a:ext cx="10080945" cy="42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C1C0BB-F004-4CB1-813C-E61507040076}"/>
              </a:ext>
            </a:extLst>
          </p:cNvPr>
          <p:cNvSpPr/>
          <p:nvPr/>
        </p:nvSpPr>
        <p:spPr>
          <a:xfrm>
            <a:off x="2528023" y="6213515"/>
            <a:ext cx="6703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dendrogram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0BFBCF3-74F1-4C96-9B09-1AE707E3A326}"/>
              </a:ext>
            </a:extLst>
          </p:cNvPr>
          <p:cNvCxnSpPr>
            <a:cxnSpLocks/>
          </p:cNvCxnSpPr>
          <p:nvPr/>
        </p:nvCxnSpPr>
        <p:spPr>
          <a:xfrm>
            <a:off x="2711624" y="2852936"/>
            <a:ext cx="820891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E9FB5C-0200-4605-854F-C4CA2148719A}"/>
              </a:ext>
            </a:extLst>
          </p:cNvPr>
          <p:cNvSpPr/>
          <p:nvPr/>
        </p:nvSpPr>
        <p:spPr>
          <a:xfrm>
            <a:off x="983607" y="2060849"/>
            <a:ext cx="431873" cy="39604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6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D98A1F9-9C8C-45AA-BBA4-5D7A7D0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2903D07-7B01-4C24-912D-1C7193041C83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pic>
        <p:nvPicPr>
          <p:cNvPr id="3074" name="Picture 2" descr="What is Hierarchical Clustering? - KDnuggets">
            <a:extLst>
              <a:ext uri="{FF2B5EF4-FFF2-40B4-BE49-F238E27FC236}">
                <a16:creationId xmlns:a16="http://schemas.microsoft.com/office/drawing/2014/main" id="{50B71D94-2C1E-43BC-BEBA-C3B052D3FD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77" y="2177464"/>
            <a:ext cx="9081998" cy="40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5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К-средних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2E79377-4BAD-4E0F-8E23-B59280931030}"/>
              </a:ext>
            </a:extLst>
          </p:cNvPr>
          <p:cNvSpPr/>
          <p:nvPr/>
        </p:nvSpPr>
        <p:spPr>
          <a:xfrm>
            <a:off x="-96688" y="2474265"/>
            <a:ext cx="12748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distance_threshold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=0,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=None)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A929A6-4AD7-4F79-BDCD-EAC0C69B36E7}"/>
              </a:ext>
            </a:extLst>
          </p:cNvPr>
          <p:cNvSpPr/>
          <p:nvPr/>
        </p:nvSpPr>
        <p:spPr>
          <a:xfrm>
            <a:off x="28845" y="4040886"/>
            <a:ext cx="10804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.distances_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.children_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2BB0A2-3F2A-422E-94B5-3DE81175FA88}"/>
              </a:ext>
            </a:extLst>
          </p:cNvPr>
          <p:cNvSpPr/>
          <p:nvPr/>
        </p:nvSpPr>
        <p:spPr>
          <a:xfrm>
            <a:off x="-87276" y="2834698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BB2A2F-3B3D-41C9-9EFA-108DD55BDA73}"/>
              </a:ext>
            </a:extLst>
          </p:cNvPr>
          <p:cNvSpPr/>
          <p:nvPr/>
        </p:nvSpPr>
        <p:spPr>
          <a:xfrm>
            <a:off x="2464754" y="3002570"/>
            <a:ext cx="11341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AgglomerativeClustering(affinity='euclidean', compute_full_tree='auto',                        connectivity=None,distance_threshold=0,linkage='ward', memory=None,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n_clusters=None)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191A0E-9D59-4BF2-8798-89B5CF37E472}"/>
              </a:ext>
            </a:extLst>
          </p:cNvPr>
          <p:cNvSpPr/>
          <p:nvPr/>
        </p:nvSpPr>
        <p:spPr>
          <a:xfrm>
            <a:off x="426541" y="1945960"/>
            <a:ext cx="1000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E1F8897-525B-4865-97FA-F09AC8E69C85}"/>
              </a:ext>
            </a:extLst>
          </p:cNvPr>
          <p:cNvSpPr/>
          <p:nvPr/>
        </p:nvSpPr>
        <p:spPr>
          <a:xfrm>
            <a:off x="392244" y="4871883"/>
            <a:ext cx="11341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scipy.cluster.hierarchy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dendrogram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EF3000-3600-4A2A-A47A-F7792C52FF9F}"/>
              </a:ext>
            </a:extLst>
          </p:cNvPr>
          <p:cNvSpPr/>
          <p:nvPr/>
        </p:nvSpPr>
        <p:spPr>
          <a:xfrm>
            <a:off x="28845" y="5274016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dendrogram(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np.column_stack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([c, d])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7A2CF0C-ACE9-41EC-A0EE-3F96A9BF6600}"/>
              </a:ext>
            </a:extLst>
          </p:cNvPr>
          <p:cNvSpPr/>
          <p:nvPr/>
        </p:nvSpPr>
        <p:spPr>
          <a:xfrm>
            <a:off x="28845" y="5644128"/>
            <a:ext cx="12748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distance_threshold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=dt,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=None)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F189154-083F-4754-8E7E-F60AD7E0A251}"/>
              </a:ext>
            </a:extLst>
          </p:cNvPr>
          <p:cNvSpPr/>
          <p:nvPr/>
        </p:nvSpPr>
        <p:spPr>
          <a:xfrm>
            <a:off x="23456" y="6396335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model.fit_predict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A6E0FF-1E53-4D7C-8BE1-FA4B7BEE9A33}"/>
              </a:ext>
            </a:extLst>
          </p:cNvPr>
          <p:cNvSpPr/>
          <p:nvPr/>
        </p:nvSpPr>
        <p:spPr>
          <a:xfrm>
            <a:off x="-36968" y="3374266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C90110D-E1BB-499C-9A55-C5CC66C79341}"/>
              </a:ext>
            </a:extLst>
          </p:cNvPr>
          <p:cNvSpPr/>
          <p:nvPr/>
        </p:nvSpPr>
        <p:spPr>
          <a:xfrm>
            <a:off x="37333" y="6048698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1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18" grpId="0"/>
      <p:bldP spid="3" grpId="0"/>
      <p:bldP spid="11" grpId="0"/>
      <p:bldP spid="6" grpId="0"/>
      <p:bldP spid="7" grpId="0"/>
      <p:bldP spid="19" grpId="0"/>
      <p:bldP spid="13" grpId="0"/>
      <p:bldP spid="15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63352" y="2025908"/>
            <a:ext cx="1167297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Базовая и понятная идея алгоритма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пространственная и временная сложность для иерархической кластеризации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Разновидность метрики расстояния (связи) имеет свои достоинства и недостатки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иерархической кластеризации нет математической целевой функции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5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К-средних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2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740" y="923917"/>
            <a:ext cx="11377264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Density-Based Spatial Clustering of Applications with Noise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4D4F9298-8F56-435D-BFEC-66C214E6314D}"/>
              </a:ext>
            </a:extLst>
          </p:cNvPr>
          <p:cNvSpPr/>
          <p:nvPr/>
        </p:nvSpPr>
        <p:spPr>
          <a:xfrm rot="6602461" flipH="1">
            <a:off x="10154873" y="4515729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2F662F3-0A87-421B-9762-EEABFF46D598}"/>
              </a:ext>
            </a:extLst>
          </p:cNvPr>
          <p:cNvSpPr/>
          <p:nvPr/>
        </p:nvSpPr>
        <p:spPr>
          <a:xfrm rot="6602461" flipH="1">
            <a:off x="11213064" y="3671447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44F8758-343A-4468-81B7-ABCE5FF761AD}"/>
              </a:ext>
            </a:extLst>
          </p:cNvPr>
          <p:cNvSpPr/>
          <p:nvPr/>
        </p:nvSpPr>
        <p:spPr>
          <a:xfrm rot="6602461" flipH="1">
            <a:off x="9785617" y="285873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F54537E-203B-44E0-B324-7DFACD32E21F}"/>
              </a:ext>
            </a:extLst>
          </p:cNvPr>
          <p:cNvSpPr/>
          <p:nvPr/>
        </p:nvSpPr>
        <p:spPr>
          <a:xfrm rot="6602461" flipH="1">
            <a:off x="10859736" y="4515727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60D536D-3D09-4E9E-B8DB-C53485C84522}"/>
              </a:ext>
            </a:extLst>
          </p:cNvPr>
          <p:cNvSpPr/>
          <p:nvPr/>
        </p:nvSpPr>
        <p:spPr>
          <a:xfrm rot="6602461" flipH="1">
            <a:off x="10800976" y="5096145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336149" y="2085170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EE3D3F3-825A-4EAF-861E-A99FE2B862E9}"/>
              </a:ext>
            </a:extLst>
          </p:cNvPr>
          <p:cNvSpPr/>
          <p:nvPr/>
        </p:nvSpPr>
        <p:spPr>
          <a:xfrm rot="6602461" flipH="1">
            <a:off x="9389424" y="3302189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F8B1B0A-F9EF-4C6E-9DBE-13542EDEC04F}"/>
              </a:ext>
            </a:extLst>
          </p:cNvPr>
          <p:cNvSpPr/>
          <p:nvPr/>
        </p:nvSpPr>
        <p:spPr>
          <a:xfrm rot="6602461" flipH="1">
            <a:off x="9898236" y="3466977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74604B0-53CC-4D00-8178-BC0842468D6D}"/>
              </a:ext>
            </a:extLst>
          </p:cNvPr>
          <p:cNvSpPr/>
          <p:nvPr/>
        </p:nvSpPr>
        <p:spPr>
          <a:xfrm>
            <a:off x="416106" y="2166774"/>
            <a:ext cx="845371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огромном зале толпа людей отмечает чей-то день рождения. Кто-то слоняется один, а большинство - с друзьями. Некоторые компании просто толпятся, некоторые - поют или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танцуют.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Мы хотим разделить людей в комнате на группы.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Задача - различать группы таких разных форм и не забывать об одиночках.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Определим, что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определенным человеком собралась толпа, если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 стоит еще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несколько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человек.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BF4C98C-C7A5-4C43-8C83-B6A60F60D254}"/>
              </a:ext>
            </a:extLst>
          </p:cNvPr>
          <p:cNvSpPr/>
          <p:nvPr/>
        </p:nvSpPr>
        <p:spPr>
          <a:xfrm>
            <a:off x="9984432" y="4260771"/>
            <a:ext cx="1388562" cy="12449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9151381" y="2668874"/>
            <a:ext cx="1388562" cy="124491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06826E-475F-4B88-BEF0-6ABDA46A06D7}"/>
              </a:ext>
            </a:extLst>
          </p:cNvPr>
          <p:cNvSpPr/>
          <p:nvPr/>
        </p:nvSpPr>
        <p:spPr>
          <a:xfrm>
            <a:off x="1055440" y="1714105"/>
            <a:ext cx="11763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Пространственная кластеризация на основе плотности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учетом шума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08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5349933" y="491099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4079776" y="368699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Epsilon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Min Points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FBD6B5-42FA-485C-A510-1431F1BACCE3}"/>
              </a:ext>
            </a:extLst>
          </p:cNvPr>
          <p:cNvSpPr/>
          <p:nvPr/>
        </p:nvSpPr>
        <p:spPr>
          <a:xfrm>
            <a:off x="328405" y="1803286"/>
            <a:ext cx="1080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Максимальное расстояние, на котором точка может находиться от другой точки, чтобы считаться соседней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248796" y="2804839"/>
            <a:ext cx="10965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Количество точек, которое необходимо «собрать» в диапазоне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чтобы они считались кластером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/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42754B5-8449-475B-8E2A-5C28576AEDB7}"/>
              </a:ext>
            </a:extLst>
          </p:cNvPr>
          <p:cNvCxnSpPr>
            <a:cxnSpLocks/>
            <a:stCxn id="22" idx="0"/>
            <a:endCxn id="24" idx="6"/>
          </p:cNvCxnSpPr>
          <p:nvPr/>
        </p:nvCxnSpPr>
        <p:spPr>
          <a:xfrm flipV="1">
            <a:off x="5419753" y="4946990"/>
            <a:ext cx="1180023" cy="12337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352F553-32C0-4D5B-9B0A-BFC9D392C452}"/>
              </a:ext>
            </a:extLst>
          </p:cNvPr>
          <p:cNvSpPr/>
          <p:nvPr/>
        </p:nvSpPr>
        <p:spPr>
          <a:xfrm>
            <a:off x="4702670" y="4028713"/>
            <a:ext cx="1393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Radius</a:t>
            </a:r>
            <a:endParaRPr lang="ru-RU" sz="24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2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/>
      <p:bldP spid="13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850879" y="300506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862687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195644" y="1725630"/>
            <a:ext cx="10965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4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EE9586E-D165-4AB8-8592-A00683F36A68}"/>
              </a:ext>
            </a:extLst>
          </p:cNvPr>
          <p:cNvSpPr/>
          <p:nvPr/>
        </p:nvSpPr>
        <p:spPr>
          <a:xfrm rot="6602461" flipH="1">
            <a:off x="9850574" y="421093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7AF9D91-2428-4CFF-95AC-B259757E69A8}"/>
              </a:ext>
            </a:extLst>
          </p:cNvPr>
          <p:cNvSpPr/>
          <p:nvPr/>
        </p:nvSpPr>
        <p:spPr>
          <a:xfrm rot="6602461" flipH="1">
            <a:off x="8678138" y="300711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88A2C67-FEB1-45F6-94DC-0C6FC6060C5D}"/>
              </a:ext>
            </a:extLst>
          </p:cNvPr>
          <p:cNvSpPr/>
          <p:nvPr/>
        </p:nvSpPr>
        <p:spPr>
          <a:xfrm rot="6602461" flipH="1">
            <a:off x="8773079" y="449897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DB6828A-77CF-43A7-A6F5-67D90902C15D}"/>
              </a:ext>
            </a:extLst>
          </p:cNvPr>
          <p:cNvSpPr/>
          <p:nvPr/>
        </p:nvSpPr>
        <p:spPr>
          <a:xfrm rot="6602461" flipH="1">
            <a:off x="7918277" y="460015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9A09CAE-BC3B-4799-9C56-34A6805A3006}"/>
              </a:ext>
            </a:extLst>
          </p:cNvPr>
          <p:cNvSpPr/>
          <p:nvPr/>
        </p:nvSpPr>
        <p:spPr>
          <a:xfrm rot="6602461" flipH="1">
            <a:off x="7954754" y="358375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A105B94-D043-4C16-B4B6-FC102BC171C9}"/>
              </a:ext>
            </a:extLst>
          </p:cNvPr>
          <p:cNvSpPr/>
          <p:nvPr/>
        </p:nvSpPr>
        <p:spPr>
          <a:xfrm rot="6602461" flipH="1">
            <a:off x="10288401" y="6392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7A371480-BDE5-4943-BAAD-997EC64AFF93}"/>
              </a:ext>
            </a:extLst>
          </p:cNvPr>
          <p:cNvSpPr/>
          <p:nvPr/>
        </p:nvSpPr>
        <p:spPr>
          <a:xfrm rot="6602461" flipH="1">
            <a:off x="1209613" y="294962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C800C1-630C-498E-9AE6-5E70AD80D866}"/>
              </a:ext>
            </a:extLst>
          </p:cNvPr>
          <p:cNvSpPr/>
          <p:nvPr/>
        </p:nvSpPr>
        <p:spPr>
          <a:xfrm rot="6602461" flipH="1">
            <a:off x="1929693" y="344937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FFAC8FF-1C2A-4BA0-A5FA-F3482D2947BA}"/>
              </a:ext>
            </a:extLst>
          </p:cNvPr>
          <p:cNvSpPr/>
          <p:nvPr/>
        </p:nvSpPr>
        <p:spPr>
          <a:xfrm rot="6602461" flipH="1">
            <a:off x="2505757" y="26884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AA970B6-F76A-4D97-BF78-2E03B7A813FA}"/>
              </a:ext>
            </a:extLst>
          </p:cNvPr>
          <p:cNvSpPr/>
          <p:nvPr/>
        </p:nvSpPr>
        <p:spPr>
          <a:xfrm rot="6602461" flipH="1">
            <a:off x="2793789" y="539332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358D81CC-75BA-4B14-A1DA-1190D6DA71C8}"/>
              </a:ext>
            </a:extLst>
          </p:cNvPr>
          <p:cNvSpPr/>
          <p:nvPr/>
        </p:nvSpPr>
        <p:spPr>
          <a:xfrm rot="6602461" flipH="1">
            <a:off x="3369853" y="4498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F3ECA68-16BC-4A17-8DE8-16AFEB5E2168}"/>
              </a:ext>
            </a:extLst>
          </p:cNvPr>
          <p:cNvSpPr/>
          <p:nvPr/>
        </p:nvSpPr>
        <p:spPr>
          <a:xfrm rot="6602461" flipH="1">
            <a:off x="4161941" y="543948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5D9CFAB-3CE8-47C2-86B5-FBD5190CBF86}"/>
              </a:ext>
            </a:extLst>
          </p:cNvPr>
          <p:cNvSpPr/>
          <p:nvPr/>
        </p:nvSpPr>
        <p:spPr>
          <a:xfrm rot="6602461" flipH="1">
            <a:off x="1930360" y="6031446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5A65236-6F35-4C9C-BFA6-52E9CDCB79C3}"/>
              </a:ext>
            </a:extLst>
          </p:cNvPr>
          <p:cNvSpPr/>
          <p:nvPr/>
        </p:nvSpPr>
        <p:spPr>
          <a:xfrm rot="6602461" flipH="1">
            <a:off x="3585878" y="630065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87D98E1D-31DD-4AD7-8382-612CF513E164}"/>
              </a:ext>
            </a:extLst>
          </p:cNvPr>
          <p:cNvSpPr/>
          <p:nvPr/>
        </p:nvSpPr>
        <p:spPr>
          <a:xfrm rot="6602461" flipH="1">
            <a:off x="1779995" y="50233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DC61F4D8-4B61-41AE-8170-3585482256A5}"/>
              </a:ext>
            </a:extLst>
          </p:cNvPr>
          <p:cNvSpPr/>
          <p:nvPr/>
        </p:nvSpPr>
        <p:spPr>
          <a:xfrm>
            <a:off x="745413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BC9180B-9016-4E15-9466-F827CC2252FA}"/>
              </a:ext>
            </a:extLst>
          </p:cNvPr>
          <p:cNvSpPr/>
          <p:nvPr/>
        </p:nvSpPr>
        <p:spPr>
          <a:xfrm>
            <a:off x="8634074" y="295548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C16D4BE-7F15-45AE-8586-A9BB01B86440}"/>
              </a:ext>
            </a:extLst>
          </p:cNvPr>
          <p:cNvSpPr/>
          <p:nvPr/>
        </p:nvSpPr>
        <p:spPr>
          <a:xfrm>
            <a:off x="7614408" y="3155228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E7DDBC7-C06B-4C0D-AB15-5984A050DA53}"/>
              </a:ext>
            </a:extLst>
          </p:cNvPr>
          <p:cNvSpPr/>
          <p:nvPr/>
        </p:nvSpPr>
        <p:spPr>
          <a:xfrm>
            <a:off x="6822320" y="2511225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8F83912F-C1D9-4449-8A9E-9EAE078DC30E}"/>
              </a:ext>
            </a:extLst>
          </p:cNvPr>
          <p:cNvSpPr/>
          <p:nvPr/>
        </p:nvSpPr>
        <p:spPr>
          <a:xfrm>
            <a:off x="6658967" y="3419277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53139275-A0A0-48C9-A359-A1A8983E3E65}"/>
              </a:ext>
            </a:extLst>
          </p:cNvPr>
          <p:cNvSpPr/>
          <p:nvPr/>
        </p:nvSpPr>
        <p:spPr>
          <a:xfrm>
            <a:off x="1575001" y="416109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72F9A7E1-D383-45D1-91DB-8975B5768AD5}"/>
              </a:ext>
            </a:extLst>
          </p:cNvPr>
          <p:cNvSpPr/>
          <p:nvPr/>
        </p:nvSpPr>
        <p:spPr>
          <a:xfrm>
            <a:off x="2099695" y="3274968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99E2252-0A1F-447C-9384-EF7C7EC9E9A5}"/>
              </a:ext>
            </a:extLst>
          </p:cNvPr>
          <p:cNvSpPr/>
          <p:nvPr/>
        </p:nvSpPr>
        <p:spPr>
          <a:xfrm>
            <a:off x="2933688" y="420900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B4DF24F-7B4C-4790-90C5-B33D6060A1FB}"/>
              </a:ext>
            </a:extLst>
          </p:cNvPr>
          <p:cNvSpPr/>
          <p:nvPr/>
        </p:nvSpPr>
        <p:spPr>
          <a:xfrm>
            <a:off x="2123554" y="4978032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54FBDA2-BA65-4260-8B43-491A4EED5DB6}"/>
              </a:ext>
            </a:extLst>
          </p:cNvPr>
          <p:cNvSpPr/>
          <p:nvPr/>
        </p:nvSpPr>
        <p:spPr>
          <a:xfrm>
            <a:off x="801772" y="4767623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4BDD0B43-5FBB-4D87-997A-2A0764D75F53}"/>
              </a:ext>
            </a:extLst>
          </p:cNvPr>
          <p:cNvSpPr/>
          <p:nvPr/>
        </p:nvSpPr>
        <p:spPr>
          <a:xfrm>
            <a:off x="598055" y="3737874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413B03F-6F61-4A06-9BF1-41527A820702}"/>
              </a:ext>
            </a:extLst>
          </p:cNvPr>
          <p:cNvSpPr/>
          <p:nvPr/>
        </p:nvSpPr>
        <p:spPr>
          <a:xfrm>
            <a:off x="1499183" y="2740872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0571DA7-CC00-41C8-9E5C-A6F548DE66B1}"/>
              </a:ext>
            </a:extLst>
          </p:cNvPr>
          <p:cNvSpPr/>
          <p:nvPr/>
        </p:nvSpPr>
        <p:spPr>
          <a:xfrm>
            <a:off x="9089324" y="6198135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9FC613A4-017B-4C27-92F7-461D34B2425E}"/>
              </a:ext>
            </a:extLst>
          </p:cNvPr>
          <p:cNvSpPr/>
          <p:nvPr/>
        </p:nvSpPr>
        <p:spPr>
          <a:xfrm>
            <a:off x="2207677" y="3625751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56F512E-97F2-45EF-8341-A624A0FDA332}"/>
              </a:ext>
            </a:extLst>
          </p:cNvPr>
          <p:cNvSpPr/>
          <p:nvPr/>
        </p:nvSpPr>
        <p:spPr>
          <a:xfrm>
            <a:off x="3325828" y="6246259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C5EA23B-9C02-4978-8028-0B72E17146D8}"/>
              </a:ext>
            </a:extLst>
          </p:cNvPr>
          <p:cNvSpPr/>
          <p:nvPr/>
        </p:nvSpPr>
        <p:spPr>
          <a:xfrm>
            <a:off x="5914608" y="4864655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8754498-77C8-4D0D-AAF1-4824BDE72FC1}"/>
              </a:ext>
            </a:extLst>
          </p:cNvPr>
          <p:cNvSpPr/>
          <p:nvPr/>
        </p:nvSpPr>
        <p:spPr>
          <a:xfrm>
            <a:off x="8819350" y="2245614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4BBB8D7E-63C7-4E20-82D0-B91488F271B0}"/>
              </a:ext>
            </a:extLst>
          </p:cNvPr>
          <p:cNvSpPr/>
          <p:nvPr/>
        </p:nvSpPr>
        <p:spPr>
          <a:xfrm rot="6602461" flipH="1">
            <a:off x="9735984" y="2887783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5233318-1453-4F90-8BC7-F458F26EF94C}"/>
              </a:ext>
            </a:extLst>
          </p:cNvPr>
          <p:cNvSpPr/>
          <p:nvPr/>
        </p:nvSpPr>
        <p:spPr>
          <a:xfrm rot="6602461" flipH="1">
            <a:off x="9784690" y="4102938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8B134FA-D713-4CE1-A568-01F37744229F}"/>
              </a:ext>
            </a:extLst>
          </p:cNvPr>
          <p:cNvSpPr/>
          <p:nvPr/>
        </p:nvSpPr>
        <p:spPr>
          <a:xfrm rot="6602461" flipH="1">
            <a:off x="7802475" y="4472436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31B3FD4-A6F0-4551-A6CC-29B72831E210}"/>
              </a:ext>
            </a:extLst>
          </p:cNvPr>
          <p:cNvSpPr/>
          <p:nvPr/>
        </p:nvSpPr>
        <p:spPr>
          <a:xfrm rot="6602461" flipH="1">
            <a:off x="8597305" y="288778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61F217E3-AE1E-45E5-A8F6-54FB02EEDF08}"/>
              </a:ext>
            </a:extLst>
          </p:cNvPr>
          <p:cNvSpPr/>
          <p:nvPr/>
        </p:nvSpPr>
        <p:spPr>
          <a:xfrm rot="6602461" flipH="1">
            <a:off x="3494329" y="625881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6F0670E7-F411-4F95-9653-B54073F4B638}"/>
              </a:ext>
            </a:extLst>
          </p:cNvPr>
          <p:cNvSpPr/>
          <p:nvPr/>
        </p:nvSpPr>
        <p:spPr>
          <a:xfrm rot="6602461" flipH="1">
            <a:off x="4066918" y="532500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E84388E-5531-4829-87E2-8D481D37D3A5}"/>
              </a:ext>
            </a:extLst>
          </p:cNvPr>
          <p:cNvSpPr/>
          <p:nvPr/>
        </p:nvSpPr>
        <p:spPr>
          <a:xfrm rot="6602461" flipH="1">
            <a:off x="3269038" y="437263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7B6D9820-D1CB-400F-8F2A-C23D160445E5}"/>
              </a:ext>
            </a:extLst>
          </p:cNvPr>
          <p:cNvSpPr/>
          <p:nvPr/>
        </p:nvSpPr>
        <p:spPr>
          <a:xfrm rot="6602461" flipH="1">
            <a:off x="1810465" y="5907549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4FD0745-D823-46C2-A4A4-DD0015A4EDE3}"/>
              </a:ext>
            </a:extLst>
          </p:cNvPr>
          <p:cNvSpPr/>
          <p:nvPr/>
        </p:nvSpPr>
        <p:spPr>
          <a:xfrm rot="6602461" flipH="1">
            <a:off x="1679008" y="493992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652C721-8ABE-4FCC-B68B-FB1A1A0F6D7F}"/>
              </a:ext>
            </a:extLst>
          </p:cNvPr>
          <p:cNvSpPr/>
          <p:nvPr/>
        </p:nvSpPr>
        <p:spPr>
          <a:xfrm rot="6602461" flipH="1">
            <a:off x="2547594" y="5154584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7B19AC3D-995D-440A-9134-31B8B21CEB8E}"/>
              </a:ext>
            </a:extLst>
          </p:cNvPr>
          <p:cNvSpPr/>
          <p:nvPr/>
        </p:nvSpPr>
        <p:spPr>
          <a:xfrm rot="6602461" flipH="1">
            <a:off x="7715718" y="3292590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60F597A6-EB15-402D-A483-DFBA3EA30F54}"/>
              </a:ext>
            </a:extLst>
          </p:cNvPr>
          <p:cNvSpPr/>
          <p:nvPr/>
        </p:nvSpPr>
        <p:spPr>
          <a:xfrm rot="6602461" flipH="1">
            <a:off x="8506458" y="4260658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C7D28730-D5E7-4613-90EA-5DF3C80926E2}"/>
              </a:ext>
            </a:extLst>
          </p:cNvPr>
          <p:cNvSpPr/>
          <p:nvPr/>
        </p:nvSpPr>
        <p:spPr>
          <a:xfrm>
            <a:off x="4873631" y="3052755"/>
            <a:ext cx="2723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Основная точка</a:t>
            </a:r>
            <a:endParaRPr lang="ru-RU" sz="2400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2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95813778-4731-4465-B460-FC92D691EC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78" y="1791066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2E79377-4BAD-4E0F-8E23-B59280931030}"/>
              </a:ext>
            </a:extLst>
          </p:cNvPr>
          <p:cNvSpPr/>
          <p:nvPr/>
        </p:nvSpPr>
        <p:spPr>
          <a:xfrm>
            <a:off x="37333" y="2383016"/>
            <a:ext cx="12748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DBSCAN(eps=0.2,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min_samples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=10)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A929A6-4AD7-4F79-BDCD-EAC0C69B36E7}"/>
              </a:ext>
            </a:extLst>
          </p:cNvPr>
          <p:cNvSpPr/>
          <p:nvPr/>
        </p:nvSpPr>
        <p:spPr>
          <a:xfrm>
            <a:off x="281415" y="4501759"/>
            <a:ext cx="10804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db.labels_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core 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db.core_sample_indices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2BB0A2-3F2A-422E-94B5-3DE81175FA88}"/>
              </a:ext>
            </a:extLst>
          </p:cNvPr>
          <p:cNvSpPr/>
          <p:nvPr/>
        </p:nvSpPr>
        <p:spPr>
          <a:xfrm>
            <a:off x="32581" y="2939115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BB2A2F-3B3D-41C9-9EFA-108DD55BDA73}"/>
              </a:ext>
            </a:extLst>
          </p:cNvPr>
          <p:cNvSpPr/>
          <p:nvPr/>
        </p:nvSpPr>
        <p:spPr>
          <a:xfrm>
            <a:off x="2495600" y="3335343"/>
            <a:ext cx="11341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DBSCAN(algorithm='auto', eps=0.2, leaf_size=30, metric='euclidean', metric_params=None, min_samples=10, n_jobs=None, p=None)</a:t>
            </a:r>
            <a:endParaRPr lang="ru-RU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A6E0FF-1E53-4D7C-8BE1-FA4B7BEE9A33}"/>
              </a:ext>
            </a:extLst>
          </p:cNvPr>
          <p:cNvSpPr/>
          <p:nvPr/>
        </p:nvSpPr>
        <p:spPr>
          <a:xfrm>
            <a:off x="281415" y="3819244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EE5F2B-CC70-4A6E-BC0B-112E37774CDE}"/>
              </a:ext>
            </a:extLst>
          </p:cNvPr>
          <p:cNvSpPr/>
          <p:nvPr/>
        </p:nvSpPr>
        <p:spPr>
          <a:xfrm>
            <a:off x="121017" y="1935247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DBSCAN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18" grpId="0"/>
      <p:bldP spid="3" grpId="0"/>
      <p:bldP spid="11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00392" y="1363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700808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минимальное знание для определения входных параметров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неспособность соединять кластеры через «отверстия» и, наоборот, способность (ошибочно) соединять отдельные кластеры через густонаселенные «шумовые» мосты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обнаруживать скопления любой формы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Могут возникнуть проблемы с данными более высокой размерности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3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К-средних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4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335360" y="508518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2902968" y="5239756"/>
            <a:ext cx="9289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выдает номер 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кластера для каждой точки</a:t>
            </a:r>
          </a:p>
        </p:txBody>
      </p:sp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428B3BE8-654D-48E1-A778-BAE8E04D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521" y="1592102"/>
            <a:ext cx="4032448" cy="2931826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D5FFF451-92C6-4DC5-9033-E963FB5FE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13" y="1565798"/>
            <a:ext cx="4114463" cy="298443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9354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Кластеризации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551384" y="3645024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Инерция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6B9911C-023A-406E-8820-3C4D88E4C0DB}"/>
              </a:ext>
            </a:extLst>
          </p:cNvPr>
          <p:cNvSpPr/>
          <p:nvPr/>
        </p:nvSpPr>
        <p:spPr>
          <a:xfrm>
            <a:off x="623392" y="4653136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Коэффициент силуэта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7A07DFA-CFB8-431B-B558-9D428A0A182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1055440" y="1772816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Внутренние 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6600056" y="1844824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Внешние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5951984" y="2492896"/>
            <a:ext cx="55446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Используются априори известное распределение на </a:t>
            </a:r>
            <a:r>
              <a:rPr lang="ru-RU" sz="28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</a:t>
            </a:r>
            <a:endParaRPr lang="en-US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407368" y="2564904"/>
            <a:ext cx="55446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Используется только распределение данных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4C37F1-C8AF-44C0-A349-F8D369BF8F6F}"/>
              </a:ext>
            </a:extLst>
          </p:cNvPr>
          <p:cNvSpPr/>
          <p:nvPr/>
        </p:nvSpPr>
        <p:spPr>
          <a:xfrm>
            <a:off x="3719736" y="1052736"/>
            <a:ext cx="43957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силуэтов </a:t>
            </a:r>
            <a:endParaRPr lang="ru-RU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ilhouette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Method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FEBBA20-A6C0-4C27-94FE-777397474469}"/>
                  </a:ext>
                </a:extLst>
              </p:cNvPr>
              <p:cNvSpPr/>
              <p:nvPr/>
            </p:nvSpPr>
            <p:spPr>
              <a:xfrm>
                <a:off x="4764462" y="2121472"/>
                <a:ext cx="4007499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FEBBA20-A6C0-4C27-94FE-777397474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462" y="2121472"/>
                <a:ext cx="4007499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F7C530-3B3D-4B8B-9EC4-794A43C02172}"/>
                  </a:ext>
                </a:extLst>
              </p:cNvPr>
              <p:cNvSpPr/>
              <p:nvPr/>
            </p:nvSpPr>
            <p:spPr>
              <a:xfrm>
                <a:off x="1199456" y="3254746"/>
                <a:ext cx="3556737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b="0" i="1" baseline="-250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F7C530-3B3D-4B8B-9EC4-794A43C02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3254746"/>
                <a:ext cx="3556737" cy="1030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7AB0C7D-19A3-4F6C-9B0D-CB5BD0456784}"/>
              </a:ext>
            </a:extLst>
          </p:cNvPr>
          <p:cNvSpPr/>
          <p:nvPr/>
        </p:nvSpPr>
        <p:spPr>
          <a:xfrm>
            <a:off x="692493" y="2185380"/>
            <a:ext cx="50855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Пусть расстояние будет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9A8E20F-6949-4FD6-8496-DA150DF8B8BF}"/>
              </a:ext>
            </a:extLst>
          </p:cNvPr>
          <p:cNvSpPr/>
          <p:nvPr/>
        </p:nvSpPr>
        <p:spPr>
          <a:xfrm>
            <a:off x="692493" y="2822067"/>
            <a:ext cx="7084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всех точек i из кластера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en-US" sz="2400" i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оценить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5070BB-5B2F-4AB8-B978-03561DC52C5A}"/>
                  </a:ext>
                </a:extLst>
              </p:cNvPr>
              <p:cNvSpPr/>
              <p:nvPr/>
            </p:nvSpPr>
            <p:spPr>
              <a:xfrm>
                <a:off x="6660392" y="3266552"/>
                <a:ext cx="4091761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baseline="-25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400" b="0" i="1" baseline="-250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5070BB-5B2F-4AB8-B978-03561DC52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392" y="3266552"/>
                <a:ext cx="4091761" cy="10303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8A4CB26-1249-4FEB-AE81-3EDCB992BD15}"/>
              </a:ext>
            </a:extLst>
          </p:cNvPr>
          <p:cNvSpPr/>
          <p:nvPr/>
        </p:nvSpPr>
        <p:spPr>
          <a:xfrm>
            <a:off x="274185" y="5240879"/>
            <a:ext cx="8391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Определим коэффициент силуэта как</a:t>
            </a:r>
            <a:endParaRPr lang="ru-RU" sz="2400" i="1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A50A50D-8104-4AD6-B39A-8FE9456F100F}"/>
                  </a:ext>
                </a:extLst>
              </p:cNvPr>
              <p:cNvSpPr/>
              <p:nvPr/>
            </p:nvSpPr>
            <p:spPr>
              <a:xfrm>
                <a:off x="6497812" y="4990400"/>
                <a:ext cx="2597308" cy="8458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400" i="1" baseline="-25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400" b="0" i="1" baseline="-2500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i="1" baseline="-25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A50A50D-8104-4AD6-B39A-8FE9456F1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812" y="4990400"/>
                <a:ext cx="2597308" cy="8458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68962D4-D96D-4D13-AEE0-F99527165768}"/>
                  </a:ext>
                </a:extLst>
              </p:cNvPr>
              <p:cNvSpPr/>
              <p:nvPr/>
            </p:nvSpPr>
            <p:spPr>
              <a:xfrm>
                <a:off x="9085764" y="5204644"/>
                <a:ext cx="304298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i="1" baseline="-25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b="0" dirty="0">
                    <a:solidFill>
                      <a:schemeClr val="bg1"/>
                    </a:solidFill>
                  </a:rPr>
                  <a:t>, </a:t>
                </a:r>
                <a:r>
                  <a:rPr lang="ru-RU" sz="2400" b="0" dirty="0">
                    <a:solidFill>
                      <a:schemeClr val="bg1"/>
                    </a:solidFill>
                  </a:rPr>
                  <a:t>если</a:t>
                </a:r>
                <a:r>
                  <a:rPr lang="en-US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 baseline="-25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b="0" dirty="0">
                    <a:solidFill>
                      <a:schemeClr val="bg1"/>
                    </a:solidFill>
                  </a:rPr>
                  <a:t>=1</a:t>
                </a:r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68962D4-D96D-4D13-AEE0-F99527165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764" y="5204644"/>
                <a:ext cx="3042989" cy="461665"/>
              </a:xfrm>
              <a:prstGeom prst="rect">
                <a:avLst/>
              </a:prstGeom>
              <a:blipFill>
                <a:blip r:embed="rId8"/>
                <a:stretch>
                  <a:fillRect t="-10526" r="-2000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4E2D9BA-E316-4246-9F78-DF2689640D30}"/>
                  </a:ext>
                </a:extLst>
              </p:cNvPr>
              <p:cNvSpPr/>
              <p:nvPr/>
            </p:nvSpPr>
            <p:spPr>
              <a:xfrm>
                <a:off x="4479151" y="5841796"/>
                <a:ext cx="306034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 идеале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i="1" baseline="-25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ru-RU" sz="2400" i="1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4E2D9BA-E316-4246-9F78-DF2689640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151" y="5841796"/>
                <a:ext cx="3060340" cy="461665"/>
              </a:xfrm>
              <a:prstGeom prst="rect">
                <a:avLst/>
              </a:prstGeom>
              <a:blipFill>
                <a:blip r:embed="rId9"/>
                <a:stretch>
                  <a:fillRect l="-3187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67481D-FBC9-4772-837D-73A4BA6B90F9}"/>
              </a:ext>
            </a:extLst>
          </p:cNvPr>
          <p:cNvSpPr/>
          <p:nvPr/>
        </p:nvSpPr>
        <p:spPr>
          <a:xfrm>
            <a:off x="413113" y="4203748"/>
            <a:ext cx="5295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Среднее расстояние до всех точек в «своем» кластере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EAC735-7B1F-4567-BA4C-472A75D6C2CA}"/>
              </a:ext>
            </a:extLst>
          </p:cNvPr>
          <p:cNvSpPr/>
          <p:nvPr/>
        </p:nvSpPr>
        <p:spPr>
          <a:xfrm>
            <a:off x="5894762" y="4203748"/>
            <a:ext cx="5976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Среднее расстояние до всех точек в ближайшем соседнем кластере</a:t>
            </a:r>
          </a:p>
        </p:txBody>
      </p:sp>
    </p:spTree>
    <p:extLst>
      <p:ext uri="{BB962C8B-B14F-4D97-AF65-F5344CB8AC3E}">
        <p14:creationId xmlns:p14="http://schemas.microsoft.com/office/powerpoint/2010/main" val="27061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3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4C37F1-C8AF-44C0-A349-F8D369BF8F6F}"/>
              </a:ext>
            </a:extLst>
          </p:cNvPr>
          <p:cNvSpPr/>
          <p:nvPr/>
        </p:nvSpPr>
        <p:spPr>
          <a:xfrm>
            <a:off x="4079776" y="908720"/>
            <a:ext cx="33425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силуэтов </a:t>
            </a:r>
            <a:endParaRPr lang="ru-RU" sz="24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ilhouette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Method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E3CD09A-F1F8-4CBF-A1AA-36E1F1DE1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1667" t="2273" r="555" b="11364"/>
          <a:stretch/>
        </p:blipFill>
        <p:spPr>
          <a:xfrm>
            <a:off x="9264352" y="1628800"/>
            <a:ext cx="1885258" cy="223874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1282914-9C52-4C90-8958-5D5F643DEC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2222" t="3144" r="556" b="13637"/>
          <a:stretch/>
        </p:blipFill>
        <p:spPr>
          <a:xfrm>
            <a:off x="9120336" y="4293096"/>
            <a:ext cx="1885258" cy="2226801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F1491DD-701D-4736-9EE5-FB4EF240D0D0}"/>
              </a:ext>
            </a:extLst>
          </p:cNvPr>
          <p:cNvGrpSpPr/>
          <p:nvPr/>
        </p:nvGrpSpPr>
        <p:grpSpPr>
          <a:xfrm>
            <a:off x="546318" y="1708491"/>
            <a:ext cx="7787033" cy="2462874"/>
            <a:chOff x="1670050" y="3521075"/>
            <a:chExt cx="9008666" cy="3288337"/>
          </a:xfrm>
        </p:grpSpPr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FFDBABBF-779F-488C-A69F-F450648A6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3888" t="2733" r="31668" b="10903"/>
            <a:stretch/>
          </p:blipFill>
          <p:spPr>
            <a:xfrm>
              <a:off x="1670050" y="3521075"/>
              <a:ext cx="8839200" cy="289560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72CBF39E-D259-404F-B622-A25C8B49A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887" t="90011" r="30534" b="898"/>
            <a:stretch/>
          </p:blipFill>
          <p:spPr>
            <a:xfrm>
              <a:off x="1683956" y="6504612"/>
              <a:ext cx="8994760" cy="304800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2F3FE41-F856-4FAA-A041-67F50D8B1187}"/>
              </a:ext>
            </a:extLst>
          </p:cNvPr>
          <p:cNvGrpSpPr/>
          <p:nvPr/>
        </p:nvGrpSpPr>
        <p:grpSpPr>
          <a:xfrm>
            <a:off x="539664" y="4337530"/>
            <a:ext cx="7920880" cy="2494824"/>
            <a:chOff x="1692074" y="7396762"/>
            <a:chExt cx="8994760" cy="3269654"/>
          </a:xfrm>
        </p:grpSpPr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7C7E87D3-436B-42F0-BA09-38EC1C14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E5E5E5"/>
                </a:clrFrom>
                <a:clrTo>
                  <a:srgbClr val="E5E5E5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5158" t="2273" r="31509" b="11364"/>
            <a:stretch/>
          </p:blipFill>
          <p:spPr>
            <a:xfrm>
              <a:off x="1814171" y="7396762"/>
              <a:ext cx="8686800" cy="2895600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E1551C3-1597-48E5-9756-B46F6845D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3887" t="90011" r="30534" b="898"/>
            <a:stretch/>
          </p:blipFill>
          <p:spPr>
            <a:xfrm>
              <a:off x="1692074" y="10361616"/>
              <a:ext cx="899476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724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9354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Кластеризации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B588D4-C0AC-444A-B24D-5A7691EC6F54}"/>
              </a:ext>
            </a:extLst>
          </p:cNvPr>
          <p:cNvSpPr/>
          <p:nvPr/>
        </p:nvSpPr>
        <p:spPr>
          <a:xfrm>
            <a:off x="191344" y="4509120"/>
            <a:ext cx="118093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Полнота (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completeness</a:t>
            </a:r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все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члены данного класса относятся к одному и тому же кластеру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7A07DFA-CFB8-431B-B558-9D428A0A182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4223792" y="1772816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Внешние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335360" y="2348880"/>
            <a:ext cx="120253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Однородность (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homogeneity</a:t>
            </a:r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каждый кластер содержит только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представителей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одного класса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6-конечная звезда 1"/>
          <p:cNvSpPr/>
          <p:nvPr/>
        </p:nvSpPr>
        <p:spPr>
          <a:xfrm>
            <a:off x="2999656" y="3573016"/>
            <a:ext cx="432048" cy="360040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6-конечная звезда 21"/>
          <p:cNvSpPr/>
          <p:nvPr/>
        </p:nvSpPr>
        <p:spPr>
          <a:xfrm>
            <a:off x="2999656" y="4005064"/>
            <a:ext cx="432048" cy="360040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6-конечная звезда 22"/>
          <p:cNvSpPr/>
          <p:nvPr/>
        </p:nvSpPr>
        <p:spPr>
          <a:xfrm>
            <a:off x="3719736" y="4077072"/>
            <a:ext cx="432048" cy="360040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6-конечная звезда 23"/>
          <p:cNvSpPr/>
          <p:nvPr/>
        </p:nvSpPr>
        <p:spPr>
          <a:xfrm>
            <a:off x="3647728" y="3573016"/>
            <a:ext cx="432048" cy="360040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4375464" y="3582278"/>
            <a:ext cx="432048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 rot="150185">
            <a:off x="4375464" y="4086334"/>
            <a:ext cx="432048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4951528" y="4086334"/>
            <a:ext cx="432048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5023536" y="3582278"/>
            <a:ext cx="432048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6-конечная звезда 27"/>
          <p:cNvSpPr/>
          <p:nvPr/>
        </p:nvSpPr>
        <p:spPr>
          <a:xfrm>
            <a:off x="6880432" y="3491746"/>
            <a:ext cx="432048" cy="360040"/>
          </a:xfrm>
          <a:prstGeom prst="star6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6-конечная звезда 28"/>
          <p:cNvSpPr/>
          <p:nvPr/>
        </p:nvSpPr>
        <p:spPr>
          <a:xfrm>
            <a:off x="6880432" y="3923794"/>
            <a:ext cx="432048" cy="360040"/>
          </a:xfrm>
          <a:prstGeom prst="star6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6-конечная звезда 29"/>
          <p:cNvSpPr/>
          <p:nvPr/>
        </p:nvSpPr>
        <p:spPr>
          <a:xfrm>
            <a:off x="7600512" y="3995802"/>
            <a:ext cx="432048" cy="360040"/>
          </a:xfrm>
          <a:prstGeom prst="star6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6-конечная звезда 30"/>
          <p:cNvSpPr/>
          <p:nvPr/>
        </p:nvSpPr>
        <p:spPr>
          <a:xfrm>
            <a:off x="7528504" y="3491746"/>
            <a:ext cx="432048" cy="360040"/>
          </a:xfrm>
          <a:prstGeom prst="star6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8904312" y="3501008"/>
            <a:ext cx="432048" cy="360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 rot="150185">
            <a:off x="8904312" y="4005064"/>
            <a:ext cx="432048" cy="360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9480376" y="4005064"/>
            <a:ext cx="432048" cy="360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9552384" y="3501008"/>
            <a:ext cx="432048" cy="360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6-конечная звезда 39"/>
          <p:cNvSpPr/>
          <p:nvPr/>
        </p:nvSpPr>
        <p:spPr>
          <a:xfrm>
            <a:off x="2927648" y="5589240"/>
            <a:ext cx="432048" cy="360040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6-конечная звезда 40"/>
          <p:cNvSpPr/>
          <p:nvPr/>
        </p:nvSpPr>
        <p:spPr>
          <a:xfrm>
            <a:off x="2927648" y="6021288"/>
            <a:ext cx="432048" cy="360040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6-конечная звезда 41"/>
          <p:cNvSpPr/>
          <p:nvPr/>
        </p:nvSpPr>
        <p:spPr>
          <a:xfrm>
            <a:off x="3647728" y="6093296"/>
            <a:ext cx="432048" cy="360040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6-конечная звезда 42"/>
          <p:cNvSpPr/>
          <p:nvPr/>
        </p:nvSpPr>
        <p:spPr>
          <a:xfrm>
            <a:off x="3575720" y="5589240"/>
            <a:ext cx="432048" cy="360040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6-конечная звезда 43"/>
          <p:cNvSpPr/>
          <p:nvPr/>
        </p:nvSpPr>
        <p:spPr>
          <a:xfrm>
            <a:off x="4367808" y="5589240"/>
            <a:ext cx="432048" cy="360040"/>
          </a:xfrm>
          <a:prstGeom prst="star6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6-конечная звезда 44"/>
          <p:cNvSpPr/>
          <p:nvPr/>
        </p:nvSpPr>
        <p:spPr>
          <a:xfrm>
            <a:off x="4367808" y="6021288"/>
            <a:ext cx="432048" cy="360040"/>
          </a:xfrm>
          <a:prstGeom prst="star6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6-конечная звезда 45"/>
          <p:cNvSpPr/>
          <p:nvPr/>
        </p:nvSpPr>
        <p:spPr>
          <a:xfrm>
            <a:off x="5087888" y="6093296"/>
            <a:ext cx="432048" cy="360040"/>
          </a:xfrm>
          <a:prstGeom prst="star6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6-конечная звезда 46"/>
          <p:cNvSpPr/>
          <p:nvPr/>
        </p:nvSpPr>
        <p:spPr>
          <a:xfrm>
            <a:off x="5015880" y="5589240"/>
            <a:ext cx="432048" cy="360040"/>
          </a:xfrm>
          <a:prstGeom prst="star6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6-конечная звезда 47"/>
          <p:cNvSpPr/>
          <p:nvPr/>
        </p:nvSpPr>
        <p:spPr>
          <a:xfrm>
            <a:off x="7104112" y="5661248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6-конечная звезда 48"/>
          <p:cNvSpPr/>
          <p:nvPr/>
        </p:nvSpPr>
        <p:spPr>
          <a:xfrm>
            <a:off x="7104112" y="6093296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6-конечная звезда 49"/>
          <p:cNvSpPr/>
          <p:nvPr/>
        </p:nvSpPr>
        <p:spPr>
          <a:xfrm>
            <a:off x="7824192" y="6165304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6-конечная звезда 50"/>
          <p:cNvSpPr/>
          <p:nvPr/>
        </p:nvSpPr>
        <p:spPr>
          <a:xfrm>
            <a:off x="7752184" y="5661248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6-конечная звезда 51"/>
          <p:cNvSpPr/>
          <p:nvPr/>
        </p:nvSpPr>
        <p:spPr>
          <a:xfrm>
            <a:off x="8544272" y="5661248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6-конечная звезда 52"/>
          <p:cNvSpPr/>
          <p:nvPr/>
        </p:nvSpPr>
        <p:spPr>
          <a:xfrm>
            <a:off x="8544272" y="6093296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6-конечная звезда 53"/>
          <p:cNvSpPr/>
          <p:nvPr/>
        </p:nvSpPr>
        <p:spPr>
          <a:xfrm>
            <a:off x="9264352" y="6165304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6-конечная звезда 54"/>
          <p:cNvSpPr/>
          <p:nvPr/>
        </p:nvSpPr>
        <p:spPr>
          <a:xfrm>
            <a:off x="9192344" y="5661248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63952" y="3356992"/>
                <a:ext cx="82394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3356992"/>
                <a:ext cx="823944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735960" y="5589240"/>
                <a:ext cx="82394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5589240"/>
                <a:ext cx="823944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14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  <p:bldP spid="2" grpId="0" animBg="1"/>
      <p:bldP spid="22" grpId="0" animBg="1"/>
      <p:bldP spid="23" grpId="0" animBg="1"/>
      <p:bldP spid="24" grpId="0" animBg="1"/>
      <p:bldP spid="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4" grpId="0"/>
      <p:bldP spid="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9354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Кластеризации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7A07DFA-CFB8-431B-B558-9D428A0A182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4223792" y="1772816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Внешние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1127448" y="3429000"/>
            <a:ext cx="1656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V-</a:t>
            </a:r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199456" y="4149080"/>
                <a:ext cx="6789551" cy="91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h𝑜𝑚𝑜𝑔𝑒𝑛𝑖𝑡𝑦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𝑐𝑜𝑚𝑝𝑙𝑒𝑡𝑒𝑛𝑒𝑠𝑠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h𝑜𝑚𝑜𝑔𝑒𝑛𝑖𝑡𝑦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𝑐𝑜𝑚𝑝𝑙𝑒𝑡𝑒𝑛𝑒𝑠𝑠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4149080"/>
                <a:ext cx="6789551" cy="911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1055440" y="2276872"/>
            <a:ext cx="105131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sklearn.metrics.cluster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homogeneity_score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sklearn.metrics.cluster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completeness_score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95400" y="5157192"/>
            <a:ext cx="110172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sklearn.metrics.cluster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v_measure_score</a:t>
            </a:r>
            <a:endParaRPr lang="en-US" sz="2000" dirty="0" smtClean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sklearn.metrics.cluster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homogeneity_completeness_v_measure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8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57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9354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Кластеризации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B588D4-C0AC-444A-B24D-5A7691EC6F54}"/>
              </a:ext>
            </a:extLst>
          </p:cNvPr>
          <p:cNvSpPr/>
          <p:nvPr/>
        </p:nvSpPr>
        <p:spPr>
          <a:xfrm>
            <a:off x="191344" y="4509120"/>
            <a:ext cx="11809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 кластеров против Качества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7A07DFA-CFB8-431B-B558-9D428A0A182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4223792" y="1772816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Внешние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335360" y="234888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Мусорный кластер (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Rag Bag</a:t>
            </a:r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2" name="6-конечная звезда 1"/>
          <p:cNvSpPr/>
          <p:nvPr/>
        </p:nvSpPr>
        <p:spPr>
          <a:xfrm>
            <a:off x="2127904" y="3419738"/>
            <a:ext cx="432048" cy="360040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6-конечная звезда 21"/>
          <p:cNvSpPr/>
          <p:nvPr/>
        </p:nvSpPr>
        <p:spPr>
          <a:xfrm>
            <a:off x="2127904" y="3851786"/>
            <a:ext cx="432048" cy="360040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6-конечная звезда 23"/>
          <p:cNvSpPr/>
          <p:nvPr/>
        </p:nvSpPr>
        <p:spPr>
          <a:xfrm>
            <a:off x="2703968" y="3419738"/>
            <a:ext cx="432048" cy="360040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авильный пятиугольник 2"/>
          <p:cNvSpPr/>
          <p:nvPr/>
        </p:nvSpPr>
        <p:spPr>
          <a:xfrm>
            <a:off x="3503712" y="3429000"/>
            <a:ext cx="432048" cy="360040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 rot="150185">
            <a:off x="2783633" y="3933057"/>
            <a:ext cx="432048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Блок-схема: решение 25"/>
          <p:cNvSpPr/>
          <p:nvPr/>
        </p:nvSpPr>
        <p:spPr>
          <a:xfrm>
            <a:off x="3856096" y="3851786"/>
            <a:ext cx="432048" cy="360040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Крест 26"/>
          <p:cNvSpPr/>
          <p:nvPr/>
        </p:nvSpPr>
        <p:spPr>
          <a:xfrm>
            <a:off x="4151784" y="3429000"/>
            <a:ext cx="432048" cy="360040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6-конечная звезда 27"/>
          <p:cNvSpPr/>
          <p:nvPr/>
        </p:nvSpPr>
        <p:spPr>
          <a:xfrm>
            <a:off x="6880432" y="3491746"/>
            <a:ext cx="432048" cy="360040"/>
          </a:xfrm>
          <a:prstGeom prst="star6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6-конечная звезда 28"/>
          <p:cNvSpPr/>
          <p:nvPr/>
        </p:nvSpPr>
        <p:spPr>
          <a:xfrm>
            <a:off x="6880432" y="3923794"/>
            <a:ext cx="432048" cy="360040"/>
          </a:xfrm>
          <a:prstGeom prst="star6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7680176" y="3933056"/>
            <a:ext cx="432048" cy="360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6-конечная звезда 30"/>
          <p:cNvSpPr/>
          <p:nvPr/>
        </p:nvSpPr>
        <p:spPr>
          <a:xfrm>
            <a:off x="7528504" y="3491746"/>
            <a:ext cx="432048" cy="360040"/>
          </a:xfrm>
          <a:prstGeom prst="star6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авильный пятиугольник 31"/>
          <p:cNvSpPr/>
          <p:nvPr/>
        </p:nvSpPr>
        <p:spPr>
          <a:xfrm>
            <a:off x="8400256" y="3501008"/>
            <a:ext cx="432048" cy="360040"/>
          </a:xfrm>
          <a:prstGeom prst="pen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Блок-схема: решение 33"/>
          <p:cNvSpPr/>
          <p:nvPr/>
        </p:nvSpPr>
        <p:spPr>
          <a:xfrm>
            <a:off x="8688288" y="3933056"/>
            <a:ext cx="432048" cy="360040"/>
          </a:xfrm>
          <a:prstGeom prst="flowChartDecis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Крест 34"/>
          <p:cNvSpPr/>
          <p:nvPr/>
        </p:nvSpPr>
        <p:spPr>
          <a:xfrm>
            <a:off x="9048328" y="3501008"/>
            <a:ext cx="432048" cy="360040"/>
          </a:xfrm>
          <a:prstGeom prst="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6-конечная звезда 39"/>
          <p:cNvSpPr/>
          <p:nvPr/>
        </p:nvSpPr>
        <p:spPr>
          <a:xfrm>
            <a:off x="2927648" y="5589240"/>
            <a:ext cx="432048" cy="360040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6-конечная звезда 40"/>
          <p:cNvSpPr/>
          <p:nvPr/>
        </p:nvSpPr>
        <p:spPr>
          <a:xfrm>
            <a:off x="2927648" y="6021288"/>
            <a:ext cx="432048" cy="360040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6-конечная звезда 41"/>
          <p:cNvSpPr/>
          <p:nvPr/>
        </p:nvSpPr>
        <p:spPr>
          <a:xfrm>
            <a:off x="3647728" y="6093296"/>
            <a:ext cx="432048" cy="360040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6-конечная звезда 42"/>
          <p:cNvSpPr/>
          <p:nvPr/>
        </p:nvSpPr>
        <p:spPr>
          <a:xfrm>
            <a:off x="3575720" y="5589240"/>
            <a:ext cx="432048" cy="360040"/>
          </a:xfrm>
          <a:prstGeom prst="star6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4367808" y="5589240"/>
            <a:ext cx="432048" cy="3600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Блок-схема: решение 44"/>
          <p:cNvSpPr/>
          <p:nvPr/>
        </p:nvSpPr>
        <p:spPr>
          <a:xfrm>
            <a:off x="4367808" y="6165304"/>
            <a:ext cx="432048" cy="360040"/>
          </a:xfrm>
          <a:prstGeom prst="flowChartDecis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решение 45"/>
          <p:cNvSpPr/>
          <p:nvPr/>
        </p:nvSpPr>
        <p:spPr>
          <a:xfrm>
            <a:off x="5015880" y="6165304"/>
            <a:ext cx="432048" cy="360040"/>
          </a:xfrm>
          <a:prstGeom prst="flowChartDecis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5015880" y="5589240"/>
            <a:ext cx="432048" cy="3600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6-конечная звезда 47"/>
          <p:cNvSpPr/>
          <p:nvPr/>
        </p:nvSpPr>
        <p:spPr>
          <a:xfrm>
            <a:off x="7104112" y="5661248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6-конечная звезда 48"/>
          <p:cNvSpPr/>
          <p:nvPr/>
        </p:nvSpPr>
        <p:spPr>
          <a:xfrm>
            <a:off x="7104112" y="6093296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6-конечная звезда 49"/>
          <p:cNvSpPr/>
          <p:nvPr/>
        </p:nvSpPr>
        <p:spPr>
          <a:xfrm>
            <a:off x="7824192" y="6165304"/>
            <a:ext cx="432048" cy="360040"/>
          </a:xfrm>
          <a:prstGeom prst="star6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6-конечная звезда 50"/>
          <p:cNvSpPr/>
          <p:nvPr/>
        </p:nvSpPr>
        <p:spPr>
          <a:xfrm>
            <a:off x="7752184" y="5661248"/>
            <a:ext cx="432048" cy="36004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>
            <a:off x="8544272" y="5661248"/>
            <a:ext cx="432048" cy="3600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Блок-схема: решение 52"/>
          <p:cNvSpPr/>
          <p:nvPr/>
        </p:nvSpPr>
        <p:spPr>
          <a:xfrm>
            <a:off x="8544272" y="6093296"/>
            <a:ext cx="432048" cy="360040"/>
          </a:xfrm>
          <a:prstGeom prst="flowChartDecis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Блок-схема: решение 53"/>
          <p:cNvSpPr/>
          <p:nvPr/>
        </p:nvSpPr>
        <p:spPr>
          <a:xfrm>
            <a:off x="9264352" y="6165304"/>
            <a:ext cx="432048" cy="360040"/>
          </a:xfrm>
          <a:prstGeom prst="flowChartDecis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/>
          <p:cNvSpPr/>
          <p:nvPr/>
        </p:nvSpPr>
        <p:spPr>
          <a:xfrm>
            <a:off x="9192344" y="5661248"/>
            <a:ext cx="432048" cy="3600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47928" y="3284984"/>
                <a:ext cx="82394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3284984"/>
                <a:ext cx="823944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735960" y="5589240"/>
                <a:ext cx="82394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5589240"/>
                <a:ext cx="823944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8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  <p:bldP spid="2" grpId="0" animBg="1"/>
      <p:bldP spid="22" grpId="0" animBg="1"/>
      <p:bldP spid="24" grpId="0" animBg="1"/>
      <p:bldP spid="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4" grpId="0"/>
      <p:bldP spid="5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9354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Кластеризации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7A07DFA-CFB8-431B-B558-9D428A0A182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D0C2AB-3A76-4D69-AC81-0FF7F0DEBAC1}"/>
              </a:ext>
            </a:extLst>
          </p:cNvPr>
          <p:cNvSpPr/>
          <p:nvPr/>
        </p:nvSpPr>
        <p:spPr>
          <a:xfrm>
            <a:off x="4223792" y="1772816"/>
            <a:ext cx="297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Внешние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8B588D4-C0AC-444A-B24D-5A7691EC6F54}"/>
              </a:ext>
            </a:extLst>
          </p:cNvPr>
          <p:cNvSpPr/>
          <p:nvPr/>
        </p:nvSpPr>
        <p:spPr>
          <a:xfrm>
            <a:off x="623392" y="3861048"/>
            <a:ext cx="58326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Индекс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Индекс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Жаккара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Индекс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Фоулкса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Мэллова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51384" y="2276872"/>
            <a:ext cx="121693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TP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принадлежат одному кластеру и одному классу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FP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принадлежат одному кластеру, но разным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классам</a:t>
            </a:r>
            <a:endParaRPr lang="en-US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FN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элементы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принадлежат разным кластерам, но одному классу </a:t>
            </a:r>
            <a:endParaRPr lang="en-US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TN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принадлежат разным кластерам и разным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классам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07968" y="3861048"/>
                <a:ext cx="3387081" cy="611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𝑅𝑎𝑛𝑑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sz="2800" dirty="0" smtClean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3861048"/>
                <a:ext cx="3387081" cy="611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879976" y="4581128"/>
                <a:ext cx="3235053" cy="611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𝐽𝑎𝑐𝑐𝑎𝑟𝑑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sz="2800" dirty="0" smtClean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4581128"/>
                <a:ext cx="3235053" cy="611706"/>
              </a:xfrm>
              <a:prstGeom prst="rect">
                <a:avLst/>
              </a:prstGeom>
              <a:blipFill>
                <a:blip r:embed="rId5"/>
                <a:stretch>
                  <a:fillRect l="-11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096000" y="5301208"/>
                <a:ext cx="3316742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𝐹𝑀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𝐹𝑃</m:t>
                            </m:r>
                          </m:den>
                        </m:f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𝑇𝑃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𝐹𝑁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ru-RU" sz="2800" dirty="0"/>
                          <m:t> </m:t>
                        </m:r>
                      </m:e>
                    </m:rad>
                  </m:oMath>
                </a14:m>
                <a:r>
                  <a:rPr lang="en-US" sz="2800" dirty="0" smtClean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01208"/>
                <a:ext cx="3316742" cy="876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382688" y="6237312"/>
            <a:ext cx="11809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https://scikit-learn.org/stable/modules/clustering.html#clustering-performance-evaluation</a:t>
            </a:r>
          </a:p>
        </p:txBody>
      </p:sp>
    </p:spTree>
    <p:extLst>
      <p:ext uri="{BB962C8B-B14F-4D97-AF65-F5344CB8AC3E}">
        <p14:creationId xmlns:p14="http://schemas.microsoft.com/office/powerpoint/2010/main" val="133804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7" grpId="0"/>
      <p:bldP spid="9" grpId="0"/>
      <p:bldP spid="58" grpId="0"/>
      <p:bldP spid="5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695400" y="1348800"/>
            <a:ext cx="105131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кружочки, квадратики, ромбики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К-средних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Инерция, Метод Локтя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Связи, </a:t>
            </a:r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epsilon, min points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 и не шум)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внутренние и внешние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Target Audience: How to Define your Target Audience in 5 Simple Steps |  Lean Web Tool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3" b="91964" l="0" r="99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4077072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rget Audience Advertising - Target Group Target Audience Icon png - free  transparent png images - pngaaa.com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60" b="89573" l="3667" r="100000">
                        <a14:backgroundMark x1="20889" y1="42022" x2="20889" y2="42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1628800"/>
            <a:ext cx="3816424" cy="268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na, forensic, analysis, crime, investigate, test, law ic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023" y1="42969" x2="49023" y2="42969"/>
                        <a14:foregroundMark x1="75781" y1="74219" x2="75781" y2="7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89" t="16565" r="15091" b="16474"/>
          <a:stretch/>
        </p:blipFill>
        <p:spPr bwMode="auto">
          <a:xfrm>
            <a:off x="9552384" y="4005064"/>
            <a:ext cx="2329214" cy="22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g Data Icon, Icon Design, Data URI Scheme, Computer, Data Analysis, Text,  Line, Area, Data, Icon Design, Big Data png | PNGWi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01" b="98759" l="10000" r="90000">
                        <a14:foregroundMark x1="25978" y1="16312" x2="31196" y2="24823"/>
                        <a14:foregroundMark x1="28261" y1="8688" x2="28261" y2="8688"/>
                        <a14:foregroundMark x1="55109" y1="8688" x2="55109" y2="8688"/>
                        <a14:foregroundMark x1="45761" y1="24823" x2="48152" y2="21277"/>
                        <a14:foregroundMark x1="50326" y1="16844" x2="50326" y2="16844"/>
                        <a14:foregroundMark x1="71957" y1="15248" x2="71957" y2="15248"/>
                        <a14:foregroundMark x1="28478" y1="41135" x2="28478" y2="41135"/>
                        <a14:foregroundMark x1="23804" y1="54787" x2="32283" y2="56560"/>
                        <a14:foregroundMark x1="24022" y1="48227" x2="24022" y2="48227"/>
                        <a14:foregroundMark x1="27935" y1="49468" x2="27935" y2="49468"/>
                        <a14:foregroundMark x1="31957" y1="48936" x2="31957" y2="48936"/>
                        <a14:foregroundMark x1="54674" y1="42730" x2="48587" y2="43794"/>
                        <a14:foregroundMark x1="49674" y1="50532" x2="49674" y2="50532"/>
                        <a14:foregroundMark x1="45000" y1="58156" x2="47717" y2="55142"/>
                        <a14:foregroundMark x1="28043" y1="75887" x2="28370" y2="87589"/>
                        <a14:foregroundMark x1="68587" y1="41135" x2="71087" y2="44681"/>
                        <a14:foregroundMark x1="73478" y1="44858" x2="73478" y2="44858"/>
                        <a14:foregroundMark x1="69891" y1="57979" x2="69891" y2="57979"/>
                        <a14:foregroundMark x1="74130" y1="53369" x2="74130" y2="53369"/>
                        <a14:foregroundMark x1="76304" y1="84752" x2="76304" y2="84752"/>
                        <a14:foregroundMark x1="71522" y1="90426" x2="71522" y2="90426"/>
                        <a14:foregroundMark x1="66304" y1="84929" x2="66304" y2="84929"/>
                        <a14:foregroundMark x1="70217" y1="77660" x2="70217" y2="77660"/>
                        <a14:foregroundMark x1="76630" y1="78546" x2="76630" y2="78546"/>
                        <a14:foregroundMark x1="70761" y1="26418" x2="70761" y2="26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5" r="17800"/>
          <a:stretch/>
        </p:blipFill>
        <p:spPr bwMode="auto">
          <a:xfrm>
            <a:off x="6528048" y="3977680"/>
            <a:ext cx="302083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ustering Algorithms in Machine Learning | Clusterting in ML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" t="12173" r="3471" b="6667"/>
          <a:stretch/>
        </p:blipFill>
        <p:spPr bwMode="auto">
          <a:xfrm>
            <a:off x="7896200" y="1772816"/>
            <a:ext cx="3656068" cy="21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19336" y="1484784"/>
            <a:ext cx="399695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</a:rPr>
              <a:t>Бизнес и маркетинг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</a:rPr>
              <a:t>Биология, вычислительная биология и биоинформатика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Всемирная </a:t>
            </a: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</a:rPr>
              <a:t>паутина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</a:rPr>
              <a:t>Информатика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Социальные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науки</a:t>
            </a:r>
            <a:endParaRPr lang="en-US" sz="28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К-средних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3041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980D9C5-153D-4DF0-A5C5-7F72C88D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109" y="1793909"/>
            <a:ext cx="3923941" cy="2527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863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863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59569" y="2333945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</p:spTree>
    <p:extLst>
      <p:ext uri="{BB962C8B-B14F-4D97-AF65-F5344CB8AC3E}">
        <p14:creationId xmlns:p14="http://schemas.microsoft.com/office/powerpoint/2010/main" val="4588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3041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59569" y="2333945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71288" y="2819206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27BD594-0E71-4295-BAAD-B568A6524C1B}"/>
              </a:ext>
            </a:extLst>
          </p:cNvPr>
          <p:cNvSpPr/>
          <p:nvPr/>
        </p:nvSpPr>
        <p:spPr>
          <a:xfrm>
            <a:off x="9264352" y="3987904"/>
            <a:ext cx="16786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Block, 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Taxicab  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5549628-727E-4DF8-84B7-49B331D18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4352" y="963126"/>
            <a:ext cx="2465874" cy="246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0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3041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59569" y="2333945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71288" y="2819206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912693" y="3371743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820AB-4020-4124-BC53-3C005C15440E}"/>
              </a:ext>
            </a:extLst>
          </p:cNvPr>
          <p:cNvSpPr/>
          <p:nvPr/>
        </p:nvSpPr>
        <p:spPr>
          <a:xfrm>
            <a:off x="9264352" y="3987904"/>
            <a:ext cx="1672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ChessBoard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FA8034A-E99F-49DF-855A-3CB21705F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619" y="1037092"/>
            <a:ext cx="2755398" cy="23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9667</TotalTime>
  <Words>1359</Words>
  <Application>Microsoft Office PowerPoint</Application>
  <PresentationFormat>Широкоэкранный</PresentationFormat>
  <Paragraphs>590</Paragraphs>
  <Slides>48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 Math</vt:lpstr>
      <vt:lpstr>Comic Sans MS</vt:lpstr>
      <vt:lpstr>Courier New</vt:lpstr>
      <vt:lpstr>IBM Plex Mono</vt:lpstr>
      <vt:lpstr>Times New Roman</vt:lpstr>
      <vt:lpstr>Verdana</vt:lpstr>
      <vt:lpstr>Тема Office</vt:lpstr>
      <vt:lpstr>Презентация PowerPoint</vt:lpstr>
      <vt:lpstr>В предыдущей серии</vt:lpstr>
      <vt:lpstr>Презентация PowerPoint</vt:lpstr>
      <vt:lpstr>Кластеризация</vt:lpstr>
      <vt:lpstr>Мотивация</vt:lpstr>
      <vt:lpstr>Презентация PowerPoint</vt:lpstr>
      <vt:lpstr>Расстояние</vt:lpstr>
      <vt:lpstr>Расстояние</vt:lpstr>
      <vt:lpstr>Расстояние</vt:lpstr>
      <vt:lpstr>Расстояние</vt:lpstr>
      <vt:lpstr>Стандартизация Данных</vt:lpstr>
      <vt:lpstr>Презентация PowerPoint</vt:lpstr>
      <vt:lpstr>Кластеризация К-средних</vt:lpstr>
      <vt:lpstr>Кластеризация К-средних</vt:lpstr>
      <vt:lpstr>Кластеризация К-средних</vt:lpstr>
      <vt:lpstr>Кластеризация К-средних Как выбрать К?</vt:lpstr>
      <vt:lpstr>Кластеризация К-средних</vt:lpstr>
      <vt:lpstr>Кластеризация К-средних</vt:lpstr>
      <vt:lpstr>Кластеризация К-средних</vt:lpstr>
      <vt:lpstr>Кластеризация К-средних</vt:lpstr>
      <vt:lpstr>Презентация PowerPoint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Презентация PowerPoint</vt:lpstr>
      <vt:lpstr>DBSCAN  Density-Based Spatial Clustering of Applications with Noise </vt:lpstr>
      <vt:lpstr>Презентация PowerPoint</vt:lpstr>
      <vt:lpstr>Презентация PowerPoint</vt:lpstr>
      <vt:lpstr>Презентация PowerPoint</vt:lpstr>
      <vt:lpstr>DBSCAN</vt:lpstr>
      <vt:lpstr>DBSCAN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330</cp:revision>
  <dcterms:created xsi:type="dcterms:W3CDTF">2019-05-20T04:53:11Z</dcterms:created>
  <dcterms:modified xsi:type="dcterms:W3CDTF">2022-04-19T10:39:53Z</dcterms:modified>
</cp:coreProperties>
</file>